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4" r:id="rId5"/>
    <p:sldMasterId id="2147483702" r:id="rId6"/>
  </p:sldMasterIdLst>
  <p:notesMasterIdLst>
    <p:notesMasterId r:id="rId25"/>
  </p:notesMasterIdLst>
  <p:sldIdLst>
    <p:sldId id="257" r:id="rId7"/>
    <p:sldId id="497" r:id="rId8"/>
    <p:sldId id="438" r:id="rId9"/>
    <p:sldId id="399" r:id="rId10"/>
    <p:sldId id="487" r:id="rId11"/>
    <p:sldId id="450" r:id="rId12"/>
    <p:sldId id="498" r:id="rId13"/>
    <p:sldId id="490" r:id="rId14"/>
    <p:sldId id="499" r:id="rId15"/>
    <p:sldId id="494" r:id="rId16"/>
    <p:sldId id="500" r:id="rId17"/>
    <p:sldId id="495" r:id="rId18"/>
    <p:sldId id="501" r:id="rId19"/>
    <p:sldId id="496" r:id="rId20"/>
    <p:sldId id="502" r:id="rId21"/>
    <p:sldId id="331" r:id="rId22"/>
    <p:sldId id="420" r:id="rId23"/>
    <p:sldId id="437"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229D03-07F3-D33E-467D-12A1E453AA7A}" name="Eamonn Quinn" initials="EQ" userId="74f82cf166765b7e" providerId="Windows Live"/>
  <p188:author id="{7B1A691D-7D8B-BD21-5E43-A857A531CA93}" name="neil.arbery@food.gov.uk" initials="ne" userId="S::urn:spo:guest#neil.arbery@food.gov.uk::" providerId="AD"/>
  <p188:author id="{4C034E35-1177-8DA1-3FFD-3C35BAEBBD8F}" name="Michelle Young" initials="MY" userId="S::Michelle.Young@food.gov.uk::2a00ba83-b4b3-4c71-9e9e-195ef94c6fe0" providerId="AD"/>
  <p188:author id="{6F804A47-4E21-6920-77BC-19F7BFF345BE}" name="aaron.esler@food.gov.uk" initials="aa" userId="S::urn:spo:guest#aaron.esler@food.gov.uk::" providerId="AD"/>
  <p188:author id="{1CB0C949-5C39-CFB0-6AB8-79A934DFA930}" name="Eamonn" initials="E" userId="S::Eamonn.Quinn.JP@ejudiciary.net::b00b8704-04e5-4f56-b11b-bb4949b36c01" providerId="AD"/>
  <p188:author id="{1012314A-A72F-C2C9-CA72-EF6297AC5742}" name="John Dorrian" initials="JD" userId="S::John.Dorrian@food.gov.uk::4b3bfc41-5fdd-4cb4-8d30-97b5fcb87f85" providerId="AD"/>
  <p188:author id="{934E8F4C-D9FD-8920-CBFE-2167FB0BB53E}" name="Jessie Drysdale" initials="JD" userId="S::Jessie.Drysdale@food.gov.uk::f3d3b56f-4e53-4be1-82d3-693252034340" providerId="AD"/>
  <p188:author id="{A985AD53-0522-90C9-DC09-8DAC5EBF6AC0}" name="Aaron Esler" initials="AE" userId="S::Aaron.Esler@food.gov.uk::a27c3a5d-dacc-4639-abd7-d5509179ab97" providerId="AD"/>
  <p188:author id="{0A60085A-1BC8-C91F-CE58-49FA987288E7}" name="Adam McDowell" initials="AM" userId="S::Adam.McDowell@food.gov.uk::2ced9ba0-7168-4499-aedd-08d6e1e15b50" providerId="AD"/>
  <p188:author id="{0814DA5A-03CA-31CD-FC64-8092DA033773}" name="Sharon Nandhra" initials="SN" userId="S::sharon.nandhra@food.gov.uk::f9509753-3ac9-4a60-b2f9-411fa3226c56" providerId="AD"/>
  <p188:author id="{AFC2E36D-CF99-254F-C618-84EF0D249FDB}" name="Jessie Drysdale" initials="JD" userId="S::jessie.drysdale@food.gov.uk::f3d3b56f-4e53-4be1-82d3-693252034340" providerId="AD"/>
  <p188:author id="{7B5182C5-1FF1-99FD-D2E1-463A506C91EB}" name="jessie.drysdale@food.gov.uk" initials="je" userId="S::urn:spo:guest#jessie.drysdale@food.gov.uk::" providerId="AD"/>
  <p188:author id="{596369C6-FBBF-4EB7-9044-A65A3E1E5948}" name="John Dorrian" initials="JD" userId="S::john.dorrian@food.gov.uk::4b3bfc41-5fdd-4cb4-8d30-97b5fcb87f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A82503-5B7A-4633-BCE0-9FDC5DFA909E}" v="143" dt="2025-03-10T09:44:44.3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60" y="2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hyperlink" Target="https://support.microsoft.com/en-gb/office/use-presenter-view-in-powerpoint-fe7638e4-76fb-4349-8d81-5eb6679f49d7#:~:text=PowerPoint%20Presenter%20View%20shows%20you,to%20display%20Presenter%20View%20on."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hyperlink" Target="https://www.food.gov.uk/about-us/food-and-feed-codes-of-practice" TargetMode="External"/><Relationship Id="rId4" Type="http://schemas.openxmlformats.org/officeDocument/2006/relationships/image" Target="../media/image6.jpeg"/></Relationships>
</file>

<file path=ppt/diagrams/_rels/data3.xml.rels><?xml version="1.0" encoding="UTF-8" standalone="yes"?>
<Relationships xmlns="http://schemas.openxmlformats.org/package/2006/relationships"><Relationship Id="rId1" Type="http://schemas.openxmlformats.org/officeDocument/2006/relationships/hyperlink" Target="https://forms.office.com/e/HzrrBM6yPw"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forms.office.com/e/yXZfQUxiA5"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forms.office.com/Pages/ResponsePage.aspx?id=-VAcircBikym-pDrkG8Y6UH8O0vdX7RMjTCXtfy4f4VUQ0xSR0s1SllKOFpaRFUxOTI0SlczMUVWNS4u"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forms.office.com/Pages/ResponsePage.aspx?id=-VAcircBikym-pDrkG8Y6UH8O0vdX7RMjTCXtfy4f4VUMlRHQUtXRTlJR1ZPMlZaN0UxTUQyU1JGTy4u"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https://forms.office.com/Pages/ResponsePage.aspx?id=-VAcircBikym-pDrkG8Y6UH8O0vdX7RMjTCXtfy4f4VUNFVNUkYxSFVOQzQ1VVdPTFEyREJCWDhQVy4u"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forms.office.com/e/mrxRLEXedN"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hyperlink" Target="https://support.microsoft.com/en-gb/office/use-presenter-view-in-powerpoint-fe7638e4-76fb-4349-8d81-5eb6679f49d7#:~:text=PowerPoint%20Presenter%20View%20shows%20you,to%20display%20Presenter%20View%20on."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hyperlink" Target="https://www.food.gov.uk/about-us/food-and-feed-codes-of-practice" TargetMode="External"/><Relationship Id="rId4"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1" Type="http://schemas.openxmlformats.org/officeDocument/2006/relationships/hyperlink" Target="https://forms.office.com/e/HzrrBM6yPw"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forms.office.com/e/yXZfQUxiA5"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forms.office.com/Pages/ResponsePage.aspx?id=-VAcircBikym-pDrkG8Y6UH8O0vdX7RMjTCXtfy4f4VUQ0xSR0s1SllKOFpaRFUxOTI0SlczMUVWNS4u"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forms.office.com/Pages/ResponsePage.aspx?id=-VAcircBikym-pDrkG8Y6UH8O0vdX7RMjTCXtfy4f4VUMlRHQUtXRTlJR1ZPMlZaN0UxTUQyU1JGTy4u"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forms.office.com/Pages/ResponsePage.aspx?id=-VAcircBikym-pDrkG8Y6UH8O0vdX7RMjTCXtfy4f4VUNFVNUkYxSFVOQzQ1VVdPTFEyREJCWDhQVy4u"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forms.office.com/e/mrxRLEXedN"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59C9C8-5461-4AE3-BF02-EA3FA2E1E0D9}"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BDC80C2C-511E-47F5-A99A-EAC9C70EE3FF}">
      <dgm:prSet/>
      <dgm:spPr/>
      <dgm:t>
        <a:bodyPr/>
        <a:lstStyle/>
        <a:p>
          <a:r>
            <a:rPr lang="en-GB"/>
            <a:t>Modules 1, 2 and 3 were delivered via a recorded presentation. However, Module 4 is different as it requires delegate participation and answering questions via web links for practice. </a:t>
          </a:r>
        </a:p>
      </dgm:t>
    </dgm:pt>
    <dgm:pt modelId="{37BD6B27-84AA-4145-BD5D-68BD69E773B8}" type="parTrans" cxnId="{8FC83322-C4A9-4F5F-8E65-D60EFC4B5BCE}">
      <dgm:prSet/>
      <dgm:spPr/>
      <dgm:t>
        <a:bodyPr/>
        <a:lstStyle/>
        <a:p>
          <a:endParaRPr lang="en-GB"/>
        </a:p>
      </dgm:t>
    </dgm:pt>
    <dgm:pt modelId="{81F51015-C423-4E6D-9630-DB32899AF274}" type="sibTrans" cxnId="{8FC83322-C4A9-4F5F-8E65-D60EFC4B5BCE}">
      <dgm:prSet/>
      <dgm:spPr/>
      <dgm:t>
        <a:bodyPr/>
        <a:lstStyle/>
        <a:p>
          <a:endParaRPr lang="en-GB"/>
        </a:p>
      </dgm:t>
    </dgm:pt>
    <dgm:pt modelId="{15D60B81-2A8B-40F2-88DC-E029920983B1}">
      <dgm:prSet/>
      <dgm:spPr/>
      <dgm:t>
        <a:bodyPr/>
        <a:lstStyle/>
        <a:p>
          <a:r>
            <a:rPr lang="en-GB"/>
            <a:t>There are some animations in this module that are used to explain scoring. Please enter PowerPoint’s present mode by clicking the shortcut button in the top bar, as can be seen in the left circle, or by clicking “Slide Show” and ”Start From Beginning”. Further </a:t>
          </a:r>
          <a:r>
            <a:rPr lang="en-GB">
              <a:hlinkClick xmlns:r="http://schemas.openxmlformats.org/officeDocument/2006/relationships" r:id="rId1"/>
            </a:rPr>
            <a:t>instructions on how  to access presenter mode can be found on the Microsoft Website</a:t>
          </a:r>
          <a:r>
            <a:rPr lang="en-GB"/>
            <a:t>. Once you are in Present Mode, please click through this module. </a:t>
          </a:r>
        </a:p>
      </dgm:t>
    </dgm:pt>
    <dgm:pt modelId="{F4374E01-B2F7-48A7-ACA8-4DC56B3AF1A1}" type="parTrans" cxnId="{2B359D16-2BF6-40B7-95EF-F6D351A10E8F}">
      <dgm:prSet/>
      <dgm:spPr/>
      <dgm:t>
        <a:bodyPr/>
        <a:lstStyle/>
        <a:p>
          <a:endParaRPr lang="en-GB"/>
        </a:p>
      </dgm:t>
    </dgm:pt>
    <dgm:pt modelId="{824CA6CD-E6AE-4A28-9160-C4E42189E4CD}" type="sibTrans" cxnId="{2B359D16-2BF6-40B7-95EF-F6D351A10E8F}">
      <dgm:prSet/>
      <dgm:spPr/>
      <dgm:t>
        <a:bodyPr/>
        <a:lstStyle/>
        <a:p>
          <a:endParaRPr lang="en-GB"/>
        </a:p>
      </dgm:t>
    </dgm:pt>
    <dgm:pt modelId="{97E3E645-86C3-467B-9314-4167B809E96A}">
      <dgm:prSet/>
      <dgm:spPr/>
      <dgm:t>
        <a:bodyPr/>
        <a:lstStyle/>
        <a:p>
          <a:r>
            <a:rPr lang="en-GB" dirty="0"/>
            <a:t>In presenter mode, you can click hyperlinks by holding 'Ctrl' and clicking. This method is easier if you have two screens open. If you don't have two screens, you can exit presenter mode by pressing the "Esc" button. Alternatively, you can use the PowerPoint slide numbers located at the bottom right of each slide and match them with the downloadable hyperlink table available on the Regulators Companion website.</a:t>
          </a:r>
        </a:p>
      </dgm:t>
    </dgm:pt>
    <dgm:pt modelId="{6C587502-7D6F-4030-924A-B5ED9910B164}" type="parTrans" cxnId="{28D9319E-5E66-47D6-8A4D-19234F371C59}">
      <dgm:prSet/>
      <dgm:spPr/>
      <dgm:t>
        <a:bodyPr/>
        <a:lstStyle/>
        <a:p>
          <a:endParaRPr lang="en-GB"/>
        </a:p>
      </dgm:t>
    </dgm:pt>
    <dgm:pt modelId="{0D442A14-13A5-469F-8941-0034A234B23E}" type="sibTrans" cxnId="{28D9319E-5E66-47D6-8A4D-19234F371C59}">
      <dgm:prSet/>
      <dgm:spPr/>
      <dgm:t>
        <a:bodyPr/>
        <a:lstStyle/>
        <a:p>
          <a:endParaRPr lang="en-GB"/>
        </a:p>
      </dgm:t>
    </dgm:pt>
    <dgm:pt modelId="{2A9066AD-266B-4373-AF06-783A936E6A06}" type="pres">
      <dgm:prSet presAssocID="{B259C9C8-5461-4AE3-BF02-EA3FA2E1E0D9}" presName="Name0" presStyleCnt="0">
        <dgm:presLayoutVars>
          <dgm:chMax val="7"/>
          <dgm:chPref val="7"/>
          <dgm:dir/>
        </dgm:presLayoutVars>
      </dgm:prSet>
      <dgm:spPr/>
    </dgm:pt>
    <dgm:pt modelId="{3122A66F-4E7F-445F-B50A-19598874456E}" type="pres">
      <dgm:prSet presAssocID="{B259C9C8-5461-4AE3-BF02-EA3FA2E1E0D9}" presName="Name1" presStyleCnt="0"/>
      <dgm:spPr/>
    </dgm:pt>
    <dgm:pt modelId="{EA348866-D09C-47E0-9B15-77A3792455B0}" type="pres">
      <dgm:prSet presAssocID="{B259C9C8-5461-4AE3-BF02-EA3FA2E1E0D9}" presName="cycle" presStyleCnt="0"/>
      <dgm:spPr/>
    </dgm:pt>
    <dgm:pt modelId="{273DF3A5-A1BA-4943-93E4-FD8C9471767B}" type="pres">
      <dgm:prSet presAssocID="{B259C9C8-5461-4AE3-BF02-EA3FA2E1E0D9}" presName="srcNode" presStyleLbl="node1" presStyleIdx="0" presStyleCnt="3"/>
      <dgm:spPr/>
    </dgm:pt>
    <dgm:pt modelId="{E56D1A3F-76A3-4807-BAF8-59BC0119303A}" type="pres">
      <dgm:prSet presAssocID="{B259C9C8-5461-4AE3-BF02-EA3FA2E1E0D9}" presName="conn" presStyleLbl="parChTrans1D2" presStyleIdx="0" presStyleCnt="1"/>
      <dgm:spPr/>
    </dgm:pt>
    <dgm:pt modelId="{B7446183-9E58-4B30-B108-CDB153ECD8F9}" type="pres">
      <dgm:prSet presAssocID="{B259C9C8-5461-4AE3-BF02-EA3FA2E1E0D9}" presName="extraNode" presStyleLbl="node1" presStyleIdx="0" presStyleCnt="3"/>
      <dgm:spPr/>
    </dgm:pt>
    <dgm:pt modelId="{25DEC473-733F-4E74-8A30-59FFC111E3DD}" type="pres">
      <dgm:prSet presAssocID="{B259C9C8-5461-4AE3-BF02-EA3FA2E1E0D9}" presName="dstNode" presStyleLbl="node1" presStyleIdx="0" presStyleCnt="3"/>
      <dgm:spPr/>
    </dgm:pt>
    <dgm:pt modelId="{B54037FA-9DBE-43C0-8D01-57207B2BADA9}" type="pres">
      <dgm:prSet presAssocID="{BDC80C2C-511E-47F5-A99A-EAC9C70EE3FF}" presName="text_1" presStyleLbl="node1" presStyleIdx="0" presStyleCnt="3">
        <dgm:presLayoutVars>
          <dgm:bulletEnabled val="1"/>
        </dgm:presLayoutVars>
      </dgm:prSet>
      <dgm:spPr/>
    </dgm:pt>
    <dgm:pt modelId="{8E9BB014-6F8B-4B46-92AE-42FF429FC945}" type="pres">
      <dgm:prSet presAssocID="{BDC80C2C-511E-47F5-A99A-EAC9C70EE3FF}" presName="accent_1" presStyleCnt="0"/>
      <dgm:spPr/>
    </dgm:pt>
    <dgm:pt modelId="{AFA9FF75-EEE0-4CE1-8305-81A94D87DFB1}" type="pres">
      <dgm:prSet presAssocID="{BDC80C2C-511E-47F5-A99A-EAC9C70EE3FF}" presName="accentRepeatNode" presStyleLbl="solidFgAcc1" presStyleIdx="0" presStyleCnt="3"/>
      <dgm:spPr/>
    </dgm:pt>
    <dgm:pt modelId="{EDC13344-45C3-4A93-917F-150D0BD90234}" type="pres">
      <dgm:prSet presAssocID="{15D60B81-2A8B-40F2-88DC-E029920983B1}" presName="text_2" presStyleLbl="node1" presStyleIdx="1" presStyleCnt="3">
        <dgm:presLayoutVars>
          <dgm:bulletEnabled val="1"/>
        </dgm:presLayoutVars>
      </dgm:prSet>
      <dgm:spPr/>
    </dgm:pt>
    <dgm:pt modelId="{64CDD98A-ADCC-4FD4-9F0F-8FEF0C1DA468}" type="pres">
      <dgm:prSet presAssocID="{15D60B81-2A8B-40F2-88DC-E029920983B1}" presName="accent_2" presStyleCnt="0"/>
      <dgm:spPr/>
    </dgm:pt>
    <dgm:pt modelId="{A0C9D138-4064-48CF-BE09-1AB966C25B95}" type="pres">
      <dgm:prSet presAssocID="{15D60B81-2A8B-40F2-88DC-E029920983B1}" presName="accentRepeatNode" presStyleLbl="solidFgAcc1" presStyleIdx="1" presStyleCnt="3" custLinFactNeighborX="-4095" custLinFactNeighborY="-4095"/>
      <dgm:spPr>
        <a:blipFill rotWithShape="0">
          <a:blip xmlns:r="http://schemas.openxmlformats.org/officeDocument/2006/relationships" r:embed="rId2">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pt>
    <dgm:pt modelId="{CC42412F-7ADE-46E2-A535-111D84CFFA47}" type="pres">
      <dgm:prSet presAssocID="{97E3E645-86C3-467B-9314-4167B809E96A}" presName="text_3" presStyleLbl="node1" presStyleIdx="2" presStyleCnt="3">
        <dgm:presLayoutVars>
          <dgm:bulletEnabled val="1"/>
        </dgm:presLayoutVars>
      </dgm:prSet>
      <dgm:spPr/>
    </dgm:pt>
    <dgm:pt modelId="{FF92CEB1-DD66-4F2F-95A5-A9834EE63AC9}" type="pres">
      <dgm:prSet presAssocID="{97E3E645-86C3-467B-9314-4167B809E96A}" presName="accent_3" presStyleCnt="0"/>
      <dgm:spPr/>
    </dgm:pt>
    <dgm:pt modelId="{FE465973-B13B-483F-9C0A-36FECC32EA32}" type="pres">
      <dgm:prSet presAssocID="{97E3E645-86C3-467B-9314-4167B809E96A}" presName="accentRepeatNode" presStyleLbl="solidFgAcc1" presStyleIdx="2" presStyleCnt="3"/>
      <dgm:spPr>
        <a:blipFill rotWithShape="0">
          <a:blip xmlns:r="http://schemas.openxmlformats.org/officeDocument/2006/relationships" r:embed="rId3">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pt>
  </dgm:ptLst>
  <dgm:cxnLst>
    <dgm:cxn modelId="{BE322B04-45D6-4607-816B-6AB77B02B2CB}" type="presOf" srcId="{B259C9C8-5461-4AE3-BF02-EA3FA2E1E0D9}" destId="{2A9066AD-266B-4373-AF06-783A936E6A06}" srcOrd="0" destOrd="0" presId="urn:microsoft.com/office/officeart/2008/layout/VerticalCurvedList"/>
    <dgm:cxn modelId="{2B359D16-2BF6-40B7-95EF-F6D351A10E8F}" srcId="{B259C9C8-5461-4AE3-BF02-EA3FA2E1E0D9}" destId="{15D60B81-2A8B-40F2-88DC-E029920983B1}" srcOrd="1" destOrd="0" parTransId="{F4374E01-B2F7-48A7-ACA8-4DC56B3AF1A1}" sibTransId="{824CA6CD-E6AE-4A28-9160-C4E42189E4CD}"/>
    <dgm:cxn modelId="{8FC83322-C4A9-4F5F-8E65-D60EFC4B5BCE}" srcId="{B259C9C8-5461-4AE3-BF02-EA3FA2E1E0D9}" destId="{BDC80C2C-511E-47F5-A99A-EAC9C70EE3FF}" srcOrd="0" destOrd="0" parTransId="{37BD6B27-84AA-4145-BD5D-68BD69E773B8}" sibTransId="{81F51015-C423-4E6D-9630-DB32899AF274}"/>
    <dgm:cxn modelId="{8E83DD4A-B85C-4612-9DD9-1279ECAA3787}" type="presOf" srcId="{15D60B81-2A8B-40F2-88DC-E029920983B1}" destId="{EDC13344-45C3-4A93-917F-150D0BD90234}" srcOrd="0" destOrd="0" presId="urn:microsoft.com/office/officeart/2008/layout/VerticalCurvedList"/>
    <dgm:cxn modelId="{439ED66F-187A-447A-BE48-4502B2CA3632}" type="presOf" srcId="{BDC80C2C-511E-47F5-A99A-EAC9C70EE3FF}" destId="{B54037FA-9DBE-43C0-8D01-57207B2BADA9}" srcOrd="0" destOrd="0" presId="urn:microsoft.com/office/officeart/2008/layout/VerticalCurvedList"/>
    <dgm:cxn modelId="{28D9319E-5E66-47D6-8A4D-19234F371C59}" srcId="{B259C9C8-5461-4AE3-BF02-EA3FA2E1E0D9}" destId="{97E3E645-86C3-467B-9314-4167B809E96A}" srcOrd="2" destOrd="0" parTransId="{6C587502-7D6F-4030-924A-B5ED9910B164}" sibTransId="{0D442A14-13A5-469F-8941-0034A234B23E}"/>
    <dgm:cxn modelId="{A8E7E5C2-441D-4E8A-90B3-E8583E77F008}" type="presOf" srcId="{81F51015-C423-4E6D-9630-DB32899AF274}" destId="{E56D1A3F-76A3-4807-BAF8-59BC0119303A}" srcOrd="0" destOrd="0" presId="urn:microsoft.com/office/officeart/2008/layout/VerticalCurvedList"/>
    <dgm:cxn modelId="{6CC2C8F8-1779-46B0-8B57-84408109B496}" type="presOf" srcId="{97E3E645-86C3-467B-9314-4167B809E96A}" destId="{CC42412F-7ADE-46E2-A535-111D84CFFA47}" srcOrd="0" destOrd="0" presId="urn:microsoft.com/office/officeart/2008/layout/VerticalCurvedList"/>
    <dgm:cxn modelId="{78F32A80-8537-4348-810B-7EDCBD0B241A}" type="presParOf" srcId="{2A9066AD-266B-4373-AF06-783A936E6A06}" destId="{3122A66F-4E7F-445F-B50A-19598874456E}" srcOrd="0" destOrd="0" presId="urn:microsoft.com/office/officeart/2008/layout/VerticalCurvedList"/>
    <dgm:cxn modelId="{AA4719E4-CA5D-44AC-91EC-FEDD86EE6476}" type="presParOf" srcId="{3122A66F-4E7F-445F-B50A-19598874456E}" destId="{EA348866-D09C-47E0-9B15-77A3792455B0}" srcOrd="0" destOrd="0" presId="urn:microsoft.com/office/officeart/2008/layout/VerticalCurvedList"/>
    <dgm:cxn modelId="{91EE0630-4558-4668-9C14-DC22FC7D4CE5}" type="presParOf" srcId="{EA348866-D09C-47E0-9B15-77A3792455B0}" destId="{273DF3A5-A1BA-4943-93E4-FD8C9471767B}" srcOrd="0" destOrd="0" presId="urn:microsoft.com/office/officeart/2008/layout/VerticalCurvedList"/>
    <dgm:cxn modelId="{8D39326A-2EF2-48E7-898B-34F47B907D8B}" type="presParOf" srcId="{EA348866-D09C-47E0-9B15-77A3792455B0}" destId="{E56D1A3F-76A3-4807-BAF8-59BC0119303A}" srcOrd="1" destOrd="0" presId="urn:microsoft.com/office/officeart/2008/layout/VerticalCurvedList"/>
    <dgm:cxn modelId="{CF89978F-C194-4872-935E-4FC13147E6BD}" type="presParOf" srcId="{EA348866-D09C-47E0-9B15-77A3792455B0}" destId="{B7446183-9E58-4B30-B108-CDB153ECD8F9}" srcOrd="2" destOrd="0" presId="urn:microsoft.com/office/officeart/2008/layout/VerticalCurvedList"/>
    <dgm:cxn modelId="{5AA771E2-BF13-455B-976D-AAF5067399F7}" type="presParOf" srcId="{EA348866-D09C-47E0-9B15-77A3792455B0}" destId="{25DEC473-733F-4E74-8A30-59FFC111E3DD}" srcOrd="3" destOrd="0" presId="urn:microsoft.com/office/officeart/2008/layout/VerticalCurvedList"/>
    <dgm:cxn modelId="{D1B5605F-56F4-4FF3-A5AB-016059C32FAB}" type="presParOf" srcId="{3122A66F-4E7F-445F-B50A-19598874456E}" destId="{B54037FA-9DBE-43C0-8D01-57207B2BADA9}" srcOrd="1" destOrd="0" presId="urn:microsoft.com/office/officeart/2008/layout/VerticalCurvedList"/>
    <dgm:cxn modelId="{CFEB16AE-D8C9-41A4-B8AA-692B3F0502CC}" type="presParOf" srcId="{3122A66F-4E7F-445F-B50A-19598874456E}" destId="{8E9BB014-6F8B-4B46-92AE-42FF429FC945}" srcOrd="2" destOrd="0" presId="urn:microsoft.com/office/officeart/2008/layout/VerticalCurvedList"/>
    <dgm:cxn modelId="{CD2B507A-432D-4353-A5DB-7411404F2B06}" type="presParOf" srcId="{8E9BB014-6F8B-4B46-92AE-42FF429FC945}" destId="{AFA9FF75-EEE0-4CE1-8305-81A94D87DFB1}" srcOrd="0" destOrd="0" presId="urn:microsoft.com/office/officeart/2008/layout/VerticalCurvedList"/>
    <dgm:cxn modelId="{D23B26ED-0FD4-46FD-93A8-FFD92CA97D88}" type="presParOf" srcId="{3122A66F-4E7F-445F-B50A-19598874456E}" destId="{EDC13344-45C3-4A93-917F-150D0BD90234}" srcOrd="3" destOrd="0" presId="urn:microsoft.com/office/officeart/2008/layout/VerticalCurvedList"/>
    <dgm:cxn modelId="{B57791C2-11D2-409A-B01B-C0F885F23A56}" type="presParOf" srcId="{3122A66F-4E7F-445F-B50A-19598874456E}" destId="{64CDD98A-ADCC-4FD4-9F0F-8FEF0C1DA468}" srcOrd="4" destOrd="0" presId="urn:microsoft.com/office/officeart/2008/layout/VerticalCurvedList"/>
    <dgm:cxn modelId="{613BE6FC-06D1-49C1-9ED8-9B51C73D9E8E}" type="presParOf" srcId="{64CDD98A-ADCC-4FD4-9F0F-8FEF0C1DA468}" destId="{A0C9D138-4064-48CF-BE09-1AB966C25B95}" srcOrd="0" destOrd="0" presId="urn:microsoft.com/office/officeart/2008/layout/VerticalCurvedList"/>
    <dgm:cxn modelId="{B0447037-2A54-4498-ACBE-11E4B7B1590E}" type="presParOf" srcId="{3122A66F-4E7F-445F-B50A-19598874456E}" destId="{CC42412F-7ADE-46E2-A535-111D84CFFA47}" srcOrd="5" destOrd="0" presId="urn:microsoft.com/office/officeart/2008/layout/VerticalCurvedList"/>
    <dgm:cxn modelId="{DD402FEF-8B8B-40E0-8B63-4ED75B21BAE0}" type="presParOf" srcId="{3122A66F-4E7F-445F-B50A-19598874456E}" destId="{FF92CEB1-DD66-4F2F-95A5-A9834EE63AC9}" srcOrd="6" destOrd="0" presId="urn:microsoft.com/office/officeart/2008/layout/VerticalCurvedList"/>
    <dgm:cxn modelId="{1DF20E5B-DDB7-4DF5-8EE5-D71099536E19}" type="presParOf" srcId="{FF92CEB1-DD66-4F2F-95A5-A9834EE63AC9}" destId="{FE465973-B13B-483F-9C0A-36FECC32EA3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5256991-32E7-44DF-9E30-CC6EAC638C4F}" type="doc">
      <dgm:prSet loTypeId="urn:microsoft.com/office/officeart/2005/8/layout/hList7" loCatId="list" qsTypeId="urn:microsoft.com/office/officeart/2005/8/quickstyle/simple1" qsCatId="simple" csTypeId="urn:microsoft.com/office/officeart/2005/8/colors/accent2_2" csCatId="accent2" phldr="1"/>
      <dgm:spPr/>
      <dgm:t>
        <a:bodyPr/>
        <a:lstStyle/>
        <a:p>
          <a:endParaRPr lang="en-GB"/>
        </a:p>
      </dgm:t>
    </dgm:pt>
    <dgm:pt modelId="{50DF87DA-B1AE-42D6-9F36-AB17375EE333}">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t>The Food Law Code of Practice </a:t>
          </a:r>
        </a:p>
        <a:p>
          <a:pPr marL="0" lvl="0" defTabSz="1066800">
            <a:lnSpc>
              <a:spcPct val="90000"/>
            </a:lnSpc>
            <a:spcBef>
              <a:spcPct val="0"/>
            </a:spcBef>
            <a:spcAft>
              <a:spcPct val="35000"/>
            </a:spcAft>
            <a:buNone/>
          </a:pPr>
          <a:r>
            <a:rPr lang="en-GB"/>
            <a:t>can be found on the </a:t>
          </a:r>
          <a:r>
            <a:rPr lang="en-GB">
              <a:hlinkClick xmlns:r="http://schemas.openxmlformats.org/officeDocument/2006/relationships" r:id="rId1"/>
            </a:rPr>
            <a:t>FSA’s food.gov website</a:t>
          </a:r>
          <a:endParaRPr lang="en-GB"/>
        </a:p>
      </dgm:t>
    </dgm:pt>
    <dgm:pt modelId="{74468974-DE6B-497F-994E-951A96295B80}" type="parTrans" cxnId="{8F71660F-6656-49FE-8C02-D03752E491AD}">
      <dgm:prSet/>
      <dgm:spPr/>
      <dgm:t>
        <a:bodyPr/>
        <a:lstStyle/>
        <a:p>
          <a:endParaRPr lang="en-GB"/>
        </a:p>
      </dgm:t>
    </dgm:pt>
    <dgm:pt modelId="{05AE9B2D-1520-4C6F-9EB3-7D32350D641D}" type="sibTrans" cxnId="{8F71660F-6656-49FE-8C02-D03752E491AD}">
      <dgm:prSet/>
      <dgm:spPr/>
      <dgm:t>
        <a:bodyPr/>
        <a:lstStyle/>
        <a:p>
          <a:endParaRPr lang="en-GB"/>
        </a:p>
      </dgm:t>
    </dgm:pt>
    <dgm:pt modelId="{07CC499C-97D2-4F53-B865-635AE686D5F1}">
      <dgm:prSet/>
      <dgm:spPr/>
      <dgm:t>
        <a:bodyPr/>
        <a:lstStyle/>
        <a:p>
          <a:r>
            <a:rPr lang="en-GB"/>
            <a:t>As this is not a live session we have modified the approach for this </a:t>
          </a:r>
          <a:r>
            <a:rPr lang="en-GB" b="1">
              <a:latin typeface="Calibri Light" panose="020F0302020204030204"/>
            </a:rPr>
            <a:t>module</a:t>
          </a:r>
          <a:r>
            <a:rPr lang="en-GB"/>
            <a:t>.</a:t>
          </a:r>
        </a:p>
      </dgm:t>
    </dgm:pt>
    <dgm:pt modelId="{06077219-6340-42E2-B4D4-F8612D1BE5B2}" type="parTrans" cxnId="{1DF32B7C-1FB9-4517-818C-2CBC7FE5E42B}">
      <dgm:prSet/>
      <dgm:spPr/>
      <dgm:t>
        <a:bodyPr/>
        <a:lstStyle/>
        <a:p>
          <a:endParaRPr lang="en-GB"/>
        </a:p>
      </dgm:t>
    </dgm:pt>
    <dgm:pt modelId="{09397794-9BE8-45FE-AA7B-3230EA770538}" type="sibTrans" cxnId="{1DF32B7C-1FB9-4517-818C-2CBC7FE5E42B}">
      <dgm:prSet/>
      <dgm:spPr/>
      <dgm:t>
        <a:bodyPr/>
        <a:lstStyle/>
        <a:p>
          <a:endParaRPr lang="en-GB"/>
        </a:p>
      </dgm:t>
    </dgm:pt>
    <dgm:pt modelId="{A2E38BF5-9874-4B96-A34D-C7ADA4D24F86}">
      <dgm:prSet/>
      <dgm:spPr/>
      <dgm:t>
        <a:bodyPr/>
        <a:lstStyle/>
        <a:p>
          <a:r>
            <a:rPr lang="en-GB" b="0" i="0"/>
            <a:t>The scenarios are purposefully vague to generate discussion in the training session.</a:t>
          </a:r>
          <a:endParaRPr lang="en-GB"/>
        </a:p>
      </dgm:t>
    </dgm:pt>
    <dgm:pt modelId="{C480E045-F1E2-4051-8F9D-A3C6D80A5ABB}" type="parTrans" cxnId="{DAB97994-38AD-4389-81A9-BFEC7E1B0BC2}">
      <dgm:prSet/>
      <dgm:spPr/>
      <dgm:t>
        <a:bodyPr/>
        <a:lstStyle/>
        <a:p>
          <a:endParaRPr lang="en-GB"/>
        </a:p>
      </dgm:t>
    </dgm:pt>
    <dgm:pt modelId="{FC2BE195-2DE2-4C22-A387-838517F7C497}" type="sibTrans" cxnId="{DAB97994-38AD-4389-81A9-BFEC7E1B0BC2}">
      <dgm:prSet/>
      <dgm:spPr/>
      <dgm:t>
        <a:bodyPr/>
        <a:lstStyle/>
        <a:p>
          <a:endParaRPr lang="en-GB"/>
        </a:p>
      </dgm:t>
    </dgm:pt>
    <dgm:pt modelId="{95FAD3FD-4857-4A36-ACE2-1B559D68ED7B}" type="pres">
      <dgm:prSet presAssocID="{45256991-32E7-44DF-9E30-CC6EAC638C4F}" presName="Name0" presStyleCnt="0">
        <dgm:presLayoutVars>
          <dgm:dir/>
          <dgm:resizeHandles val="exact"/>
        </dgm:presLayoutVars>
      </dgm:prSet>
      <dgm:spPr/>
    </dgm:pt>
    <dgm:pt modelId="{97A65991-44AD-42A8-87C1-F86ED5EAEACB}" type="pres">
      <dgm:prSet presAssocID="{45256991-32E7-44DF-9E30-CC6EAC638C4F}" presName="fgShape" presStyleLbl="fgShp" presStyleIdx="0" presStyleCnt="1"/>
      <dgm:spPr/>
    </dgm:pt>
    <dgm:pt modelId="{926407B1-6CE8-4C58-8CDF-F801F71EFE64}" type="pres">
      <dgm:prSet presAssocID="{45256991-32E7-44DF-9E30-CC6EAC638C4F}" presName="linComp" presStyleCnt="0"/>
      <dgm:spPr/>
    </dgm:pt>
    <dgm:pt modelId="{65481D80-76BE-489E-A7A4-1AE24218DD80}" type="pres">
      <dgm:prSet presAssocID="{50DF87DA-B1AE-42D6-9F36-AB17375EE333}" presName="compNode" presStyleCnt="0"/>
      <dgm:spPr/>
    </dgm:pt>
    <dgm:pt modelId="{0674956C-7E08-453F-A956-5FE4EFF1C84B}" type="pres">
      <dgm:prSet presAssocID="{50DF87DA-B1AE-42D6-9F36-AB17375EE333}" presName="bkgdShape" presStyleLbl="node1" presStyleIdx="0" presStyleCnt="3"/>
      <dgm:spPr/>
    </dgm:pt>
    <dgm:pt modelId="{84D78D70-4C19-4F7E-A366-EA34FB1BBBD4}" type="pres">
      <dgm:prSet presAssocID="{50DF87DA-B1AE-42D6-9F36-AB17375EE333}" presName="nodeTx" presStyleLbl="node1" presStyleIdx="0" presStyleCnt="3">
        <dgm:presLayoutVars>
          <dgm:bulletEnabled val="1"/>
        </dgm:presLayoutVars>
      </dgm:prSet>
      <dgm:spPr/>
    </dgm:pt>
    <dgm:pt modelId="{E23CC1DD-6185-422D-AD40-22DB7FF487B7}" type="pres">
      <dgm:prSet presAssocID="{50DF87DA-B1AE-42D6-9F36-AB17375EE333}" presName="invisiNode" presStyleLbl="node1" presStyleIdx="0" presStyleCnt="3"/>
      <dgm:spPr/>
    </dgm:pt>
    <dgm:pt modelId="{3047A90E-40C8-4E94-8FDA-9668635A3146}" type="pres">
      <dgm:prSet presAssocID="{50DF87DA-B1AE-42D6-9F36-AB17375EE333}" presName="imagNode" presStyleLbl="fgImgPlace1" presStyleIdx="0"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extLst>
        <a:ext uri="{E40237B7-FDA0-4F09-8148-C483321AD2D9}">
          <dgm14:cNvPr xmlns:dgm14="http://schemas.microsoft.com/office/drawing/2010/diagram" id="0" name="" descr="Colored organizers on shelves"/>
        </a:ext>
      </dgm:extLst>
    </dgm:pt>
    <dgm:pt modelId="{754CA48B-510E-4BCD-946F-F732537446AE}" type="pres">
      <dgm:prSet presAssocID="{05AE9B2D-1520-4C6F-9EB3-7D32350D641D}" presName="sibTrans" presStyleLbl="sibTrans2D1" presStyleIdx="0" presStyleCnt="0"/>
      <dgm:spPr/>
    </dgm:pt>
    <dgm:pt modelId="{95062393-893F-4661-8388-BC1BA778554B}" type="pres">
      <dgm:prSet presAssocID="{07CC499C-97D2-4F53-B865-635AE686D5F1}" presName="compNode" presStyleCnt="0"/>
      <dgm:spPr/>
    </dgm:pt>
    <dgm:pt modelId="{49997391-D924-43A2-8ED6-90096A05944D}" type="pres">
      <dgm:prSet presAssocID="{07CC499C-97D2-4F53-B865-635AE686D5F1}" presName="bkgdShape" presStyleLbl="node1" presStyleIdx="1" presStyleCnt="3" custLinFactNeighborX="3313" custLinFactNeighborY="8318"/>
      <dgm:spPr/>
    </dgm:pt>
    <dgm:pt modelId="{F4F96339-7B62-4D4A-9614-83436998641C}" type="pres">
      <dgm:prSet presAssocID="{07CC499C-97D2-4F53-B865-635AE686D5F1}" presName="nodeTx" presStyleLbl="node1" presStyleIdx="1" presStyleCnt="3">
        <dgm:presLayoutVars>
          <dgm:bulletEnabled val="1"/>
        </dgm:presLayoutVars>
      </dgm:prSet>
      <dgm:spPr/>
    </dgm:pt>
    <dgm:pt modelId="{5465749D-0081-4F68-B39E-29ABE809F413}" type="pres">
      <dgm:prSet presAssocID="{07CC499C-97D2-4F53-B865-635AE686D5F1}" presName="invisiNode" presStyleLbl="node1" presStyleIdx="1" presStyleCnt="3"/>
      <dgm:spPr/>
    </dgm:pt>
    <dgm:pt modelId="{58B035B5-0DB2-42C2-ABE5-B844D67ED240}" type="pres">
      <dgm:prSet presAssocID="{07CC499C-97D2-4F53-B865-635AE686D5F1}"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extLst>
        <a:ext uri="{E40237B7-FDA0-4F09-8148-C483321AD2D9}">
          <dgm14:cNvPr xmlns:dgm14="http://schemas.microsoft.com/office/drawing/2010/diagram" id="0" name="" descr="Close up of vinyl"/>
        </a:ext>
      </dgm:extLst>
    </dgm:pt>
    <dgm:pt modelId="{AC8DFED7-C9EE-4CF3-9873-4BF11ED41D1D}" type="pres">
      <dgm:prSet presAssocID="{09397794-9BE8-45FE-AA7B-3230EA770538}" presName="sibTrans" presStyleLbl="sibTrans2D1" presStyleIdx="0" presStyleCnt="0"/>
      <dgm:spPr/>
    </dgm:pt>
    <dgm:pt modelId="{261C4117-9835-4599-8BB8-F37C80EA0E51}" type="pres">
      <dgm:prSet presAssocID="{A2E38BF5-9874-4B96-A34D-C7ADA4D24F86}" presName="compNode" presStyleCnt="0"/>
      <dgm:spPr/>
    </dgm:pt>
    <dgm:pt modelId="{502B66C4-3454-4D44-B6F5-AF0B3CAF7D81}" type="pres">
      <dgm:prSet presAssocID="{A2E38BF5-9874-4B96-A34D-C7ADA4D24F86}" presName="bkgdShape" presStyleLbl="node1" presStyleIdx="2" presStyleCnt="3"/>
      <dgm:spPr/>
    </dgm:pt>
    <dgm:pt modelId="{96663F6E-077A-4CC3-B949-048F2F42324D}" type="pres">
      <dgm:prSet presAssocID="{A2E38BF5-9874-4B96-A34D-C7ADA4D24F86}" presName="nodeTx" presStyleLbl="node1" presStyleIdx="2" presStyleCnt="3">
        <dgm:presLayoutVars>
          <dgm:bulletEnabled val="1"/>
        </dgm:presLayoutVars>
      </dgm:prSet>
      <dgm:spPr/>
    </dgm:pt>
    <dgm:pt modelId="{70FC4256-71A7-416F-B846-D7E99E105F96}" type="pres">
      <dgm:prSet presAssocID="{A2E38BF5-9874-4B96-A34D-C7ADA4D24F86}" presName="invisiNode" presStyleLbl="node1" presStyleIdx="2" presStyleCnt="3"/>
      <dgm:spPr/>
    </dgm:pt>
    <dgm:pt modelId="{034D1E23-49F7-4746-A1D9-FB78FE661757}" type="pres">
      <dgm:prSet presAssocID="{A2E38BF5-9874-4B96-A34D-C7ADA4D24F86}" presName="imagNode" presStyleLbl="fgImgPlace1" presStyleIdx="2" presStyleCnt="3"/>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236" t="-1516" r="-60206" b="1516"/>
          </a:stretch>
        </a:blipFill>
      </dgm:spPr>
    </dgm:pt>
  </dgm:ptLst>
  <dgm:cxnLst>
    <dgm:cxn modelId="{8F71660F-6656-49FE-8C02-D03752E491AD}" srcId="{45256991-32E7-44DF-9E30-CC6EAC638C4F}" destId="{50DF87DA-B1AE-42D6-9F36-AB17375EE333}" srcOrd="0" destOrd="0" parTransId="{74468974-DE6B-497F-994E-951A96295B80}" sibTransId="{05AE9B2D-1520-4C6F-9EB3-7D32350D641D}"/>
    <dgm:cxn modelId="{63B3C122-B4A0-4783-A330-2BDC80F630D6}" type="presOf" srcId="{A2E38BF5-9874-4B96-A34D-C7ADA4D24F86}" destId="{502B66C4-3454-4D44-B6F5-AF0B3CAF7D81}" srcOrd="0" destOrd="0" presId="urn:microsoft.com/office/officeart/2005/8/layout/hList7"/>
    <dgm:cxn modelId="{64384331-66A6-4B85-BA6C-AC2E407DA3C9}" type="presOf" srcId="{45256991-32E7-44DF-9E30-CC6EAC638C4F}" destId="{95FAD3FD-4857-4A36-ACE2-1B559D68ED7B}" srcOrd="0" destOrd="0" presId="urn:microsoft.com/office/officeart/2005/8/layout/hList7"/>
    <dgm:cxn modelId="{E4356C68-029F-4E9B-B456-42BF6E910E99}" type="presOf" srcId="{09397794-9BE8-45FE-AA7B-3230EA770538}" destId="{AC8DFED7-C9EE-4CF3-9873-4BF11ED41D1D}" srcOrd="0" destOrd="0" presId="urn:microsoft.com/office/officeart/2005/8/layout/hList7"/>
    <dgm:cxn modelId="{F09E3D51-ACE9-4404-A629-209C8D02CE04}" type="presOf" srcId="{05AE9B2D-1520-4C6F-9EB3-7D32350D641D}" destId="{754CA48B-510E-4BCD-946F-F732537446AE}" srcOrd="0" destOrd="0" presId="urn:microsoft.com/office/officeart/2005/8/layout/hList7"/>
    <dgm:cxn modelId="{1DF32B7C-1FB9-4517-818C-2CBC7FE5E42B}" srcId="{45256991-32E7-44DF-9E30-CC6EAC638C4F}" destId="{07CC499C-97D2-4F53-B865-635AE686D5F1}" srcOrd="1" destOrd="0" parTransId="{06077219-6340-42E2-B4D4-F8612D1BE5B2}" sibTransId="{09397794-9BE8-45FE-AA7B-3230EA770538}"/>
    <dgm:cxn modelId="{DAB97994-38AD-4389-81A9-BFEC7E1B0BC2}" srcId="{45256991-32E7-44DF-9E30-CC6EAC638C4F}" destId="{A2E38BF5-9874-4B96-A34D-C7ADA4D24F86}" srcOrd="2" destOrd="0" parTransId="{C480E045-F1E2-4051-8F9D-A3C6D80A5ABB}" sibTransId="{FC2BE195-2DE2-4C22-A387-838517F7C497}"/>
    <dgm:cxn modelId="{232F68A3-ABD5-4C83-9043-E105D27F34A3}" type="presOf" srcId="{50DF87DA-B1AE-42D6-9F36-AB17375EE333}" destId="{84D78D70-4C19-4F7E-A366-EA34FB1BBBD4}" srcOrd="1" destOrd="0" presId="urn:microsoft.com/office/officeart/2005/8/layout/hList7"/>
    <dgm:cxn modelId="{3C0B7CAE-5ECF-4A72-8D62-B6A4BAF58BB7}" type="presOf" srcId="{50DF87DA-B1AE-42D6-9F36-AB17375EE333}" destId="{0674956C-7E08-453F-A956-5FE4EFF1C84B}" srcOrd="0" destOrd="0" presId="urn:microsoft.com/office/officeart/2005/8/layout/hList7"/>
    <dgm:cxn modelId="{2BFFF8C9-3F94-42FF-9223-0BBA45142549}" type="presOf" srcId="{07CC499C-97D2-4F53-B865-635AE686D5F1}" destId="{49997391-D924-43A2-8ED6-90096A05944D}" srcOrd="0" destOrd="0" presId="urn:microsoft.com/office/officeart/2005/8/layout/hList7"/>
    <dgm:cxn modelId="{CB97D0EA-CB6C-4DF5-AEBF-9470E00EE27E}" type="presOf" srcId="{A2E38BF5-9874-4B96-A34D-C7ADA4D24F86}" destId="{96663F6E-077A-4CC3-B949-048F2F42324D}" srcOrd="1" destOrd="0" presId="urn:microsoft.com/office/officeart/2005/8/layout/hList7"/>
    <dgm:cxn modelId="{B3D451EE-A8E1-43FA-ABFB-A865BC15B570}" type="presOf" srcId="{07CC499C-97D2-4F53-B865-635AE686D5F1}" destId="{F4F96339-7B62-4D4A-9614-83436998641C}" srcOrd="1" destOrd="0" presId="urn:microsoft.com/office/officeart/2005/8/layout/hList7"/>
    <dgm:cxn modelId="{38929FCF-8E6B-4FC9-82A7-2AC45C692703}" type="presParOf" srcId="{95FAD3FD-4857-4A36-ACE2-1B559D68ED7B}" destId="{97A65991-44AD-42A8-87C1-F86ED5EAEACB}" srcOrd="0" destOrd="0" presId="urn:microsoft.com/office/officeart/2005/8/layout/hList7"/>
    <dgm:cxn modelId="{41B955D8-7EA2-4293-8023-13AFA9AE3F68}" type="presParOf" srcId="{95FAD3FD-4857-4A36-ACE2-1B559D68ED7B}" destId="{926407B1-6CE8-4C58-8CDF-F801F71EFE64}" srcOrd="1" destOrd="0" presId="urn:microsoft.com/office/officeart/2005/8/layout/hList7"/>
    <dgm:cxn modelId="{17AE9AE0-C09F-4DC2-84E8-6C1226A6F158}" type="presParOf" srcId="{926407B1-6CE8-4C58-8CDF-F801F71EFE64}" destId="{65481D80-76BE-489E-A7A4-1AE24218DD80}" srcOrd="0" destOrd="0" presId="urn:microsoft.com/office/officeart/2005/8/layout/hList7"/>
    <dgm:cxn modelId="{E0C81613-44F2-4183-9033-9A0812C54C4D}" type="presParOf" srcId="{65481D80-76BE-489E-A7A4-1AE24218DD80}" destId="{0674956C-7E08-453F-A956-5FE4EFF1C84B}" srcOrd="0" destOrd="0" presId="urn:microsoft.com/office/officeart/2005/8/layout/hList7"/>
    <dgm:cxn modelId="{32AD36B6-C3BD-42F0-87D5-31D4245AFCEE}" type="presParOf" srcId="{65481D80-76BE-489E-A7A4-1AE24218DD80}" destId="{84D78D70-4C19-4F7E-A366-EA34FB1BBBD4}" srcOrd="1" destOrd="0" presId="urn:microsoft.com/office/officeart/2005/8/layout/hList7"/>
    <dgm:cxn modelId="{50FB0595-EBDA-4EB4-81CE-4070F17C65EC}" type="presParOf" srcId="{65481D80-76BE-489E-A7A4-1AE24218DD80}" destId="{E23CC1DD-6185-422D-AD40-22DB7FF487B7}" srcOrd="2" destOrd="0" presId="urn:microsoft.com/office/officeart/2005/8/layout/hList7"/>
    <dgm:cxn modelId="{9E0FE36F-6E45-46D8-8D84-641245AD8209}" type="presParOf" srcId="{65481D80-76BE-489E-A7A4-1AE24218DD80}" destId="{3047A90E-40C8-4E94-8FDA-9668635A3146}" srcOrd="3" destOrd="0" presId="urn:microsoft.com/office/officeart/2005/8/layout/hList7"/>
    <dgm:cxn modelId="{75902350-1704-4464-B712-FDE7052A4D9F}" type="presParOf" srcId="{926407B1-6CE8-4C58-8CDF-F801F71EFE64}" destId="{754CA48B-510E-4BCD-946F-F732537446AE}" srcOrd="1" destOrd="0" presId="urn:microsoft.com/office/officeart/2005/8/layout/hList7"/>
    <dgm:cxn modelId="{58257E4A-FA7E-4177-80C4-8EEFAEBBF598}" type="presParOf" srcId="{926407B1-6CE8-4C58-8CDF-F801F71EFE64}" destId="{95062393-893F-4661-8388-BC1BA778554B}" srcOrd="2" destOrd="0" presId="urn:microsoft.com/office/officeart/2005/8/layout/hList7"/>
    <dgm:cxn modelId="{2F668FB8-1AEE-4F92-A4CF-11FA5769AC14}" type="presParOf" srcId="{95062393-893F-4661-8388-BC1BA778554B}" destId="{49997391-D924-43A2-8ED6-90096A05944D}" srcOrd="0" destOrd="0" presId="urn:microsoft.com/office/officeart/2005/8/layout/hList7"/>
    <dgm:cxn modelId="{CC2E0B8E-912A-4D0F-96D2-78C557BFA767}" type="presParOf" srcId="{95062393-893F-4661-8388-BC1BA778554B}" destId="{F4F96339-7B62-4D4A-9614-83436998641C}" srcOrd="1" destOrd="0" presId="urn:microsoft.com/office/officeart/2005/8/layout/hList7"/>
    <dgm:cxn modelId="{D5504F43-E0F4-49A0-82FB-62D8095DC848}" type="presParOf" srcId="{95062393-893F-4661-8388-BC1BA778554B}" destId="{5465749D-0081-4F68-B39E-29ABE809F413}" srcOrd="2" destOrd="0" presId="urn:microsoft.com/office/officeart/2005/8/layout/hList7"/>
    <dgm:cxn modelId="{9E7E3E82-8654-4453-8DF0-51E075FF3221}" type="presParOf" srcId="{95062393-893F-4661-8388-BC1BA778554B}" destId="{58B035B5-0DB2-42C2-ABE5-B844D67ED240}" srcOrd="3" destOrd="0" presId="urn:microsoft.com/office/officeart/2005/8/layout/hList7"/>
    <dgm:cxn modelId="{1777F84E-6413-4C7B-9742-610425E90303}" type="presParOf" srcId="{926407B1-6CE8-4C58-8CDF-F801F71EFE64}" destId="{AC8DFED7-C9EE-4CF3-9873-4BF11ED41D1D}" srcOrd="3" destOrd="0" presId="urn:microsoft.com/office/officeart/2005/8/layout/hList7"/>
    <dgm:cxn modelId="{44185664-A798-4429-8F44-4EF1F0857937}" type="presParOf" srcId="{926407B1-6CE8-4C58-8CDF-F801F71EFE64}" destId="{261C4117-9835-4599-8BB8-F37C80EA0E51}" srcOrd="4" destOrd="0" presId="urn:microsoft.com/office/officeart/2005/8/layout/hList7"/>
    <dgm:cxn modelId="{CE6C2B0A-6C51-4D16-8F63-484D5124D278}" type="presParOf" srcId="{261C4117-9835-4599-8BB8-F37C80EA0E51}" destId="{502B66C4-3454-4D44-B6F5-AF0B3CAF7D81}" srcOrd="0" destOrd="0" presId="urn:microsoft.com/office/officeart/2005/8/layout/hList7"/>
    <dgm:cxn modelId="{830069EA-81DF-405F-A495-8D267F401580}" type="presParOf" srcId="{261C4117-9835-4599-8BB8-F37C80EA0E51}" destId="{96663F6E-077A-4CC3-B949-048F2F42324D}" srcOrd="1" destOrd="0" presId="urn:microsoft.com/office/officeart/2005/8/layout/hList7"/>
    <dgm:cxn modelId="{C6EF9CB9-C32E-4681-AABB-431199234854}" type="presParOf" srcId="{261C4117-9835-4599-8BB8-F37C80EA0E51}" destId="{70FC4256-71A7-416F-B846-D7E99E105F96}" srcOrd="2" destOrd="0" presId="urn:microsoft.com/office/officeart/2005/8/layout/hList7"/>
    <dgm:cxn modelId="{63974FD0-4F4D-46AF-843E-F8DAAB6F402E}" type="presParOf" srcId="{261C4117-9835-4599-8BB8-F37C80EA0E51}" destId="{034D1E23-49F7-4746-A1D9-FB78FE66175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0EA2CE-568C-4598-A59C-FAC95A5C39AA}"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0745E727-30AC-4A67-A866-9098C0BB849A}">
      <dgm:prSet/>
      <dgm:spPr/>
      <dgm:t>
        <a:bodyPr/>
        <a:lstStyle/>
        <a:p>
          <a:r>
            <a:rPr lang="en-GB"/>
            <a:t>Click on the </a:t>
          </a:r>
          <a:r>
            <a:rPr lang="en-GB">
              <a:hlinkClick xmlns:r="http://schemas.openxmlformats.org/officeDocument/2006/relationships" r:id="rId1"/>
            </a:rPr>
            <a:t>link</a:t>
          </a:r>
          <a:r>
            <a:rPr lang="en-GB"/>
            <a:t> and score the business based on the scenario.</a:t>
          </a:r>
        </a:p>
      </dgm:t>
    </dgm:pt>
    <dgm:pt modelId="{46EAF163-5CEB-4A33-8655-1E011E8F98CE}" type="parTrans" cxnId="{E3AE4CEC-6478-44ED-9685-8E5D3F079328}">
      <dgm:prSet/>
      <dgm:spPr/>
      <dgm:t>
        <a:bodyPr/>
        <a:lstStyle/>
        <a:p>
          <a:endParaRPr lang="en-GB"/>
        </a:p>
      </dgm:t>
    </dgm:pt>
    <dgm:pt modelId="{2D8D5968-912A-4C34-A01F-A165CA537412}" type="sibTrans" cxnId="{E3AE4CEC-6478-44ED-9685-8E5D3F079328}">
      <dgm:prSet/>
      <dgm:spPr/>
      <dgm:t>
        <a:bodyPr/>
        <a:lstStyle/>
        <a:p>
          <a:endParaRPr lang="en-GB"/>
        </a:p>
      </dgm:t>
    </dgm:pt>
    <dgm:pt modelId="{517CD212-5A0A-4999-9C61-85252AAB5ED2}">
      <dgm:prSet/>
      <dgm:spPr/>
      <dgm:t>
        <a:bodyPr/>
        <a:lstStyle/>
        <a:p>
          <a:r>
            <a:rPr lang="en-GB"/>
            <a:t>Then once complete move onto the next slide.</a:t>
          </a:r>
        </a:p>
      </dgm:t>
    </dgm:pt>
    <dgm:pt modelId="{F1D5DF37-EE6C-4E57-BA72-6A13ED1B845E}" type="parTrans" cxnId="{B50578D2-CBC0-4A52-9E2E-B022D7A11287}">
      <dgm:prSet/>
      <dgm:spPr/>
      <dgm:t>
        <a:bodyPr/>
        <a:lstStyle/>
        <a:p>
          <a:endParaRPr lang="en-GB"/>
        </a:p>
      </dgm:t>
    </dgm:pt>
    <dgm:pt modelId="{924FA75F-6F41-458A-B39C-30C092326C1E}" type="sibTrans" cxnId="{B50578D2-CBC0-4A52-9E2E-B022D7A11287}">
      <dgm:prSet/>
      <dgm:spPr/>
      <dgm:t>
        <a:bodyPr/>
        <a:lstStyle/>
        <a:p>
          <a:endParaRPr lang="en-GB"/>
        </a:p>
      </dgm:t>
    </dgm:pt>
    <dgm:pt modelId="{C476D194-D1EF-4CA8-AC1F-99F125EFE1EB}">
      <dgm:prSet/>
      <dgm:spPr/>
      <dgm:t>
        <a:bodyPr/>
        <a:lstStyle/>
        <a:p>
          <a:r>
            <a:rPr lang="en-GB" dirty="0"/>
            <a:t>The scenario for the Case Study is at the top of the form, please jot down your results on a piece of paper as this will allow you to compare with the guide results.</a:t>
          </a:r>
        </a:p>
      </dgm:t>
    </dgm:pt>
    <dgm:pt modelId="{E6F5808A-CC07-40AA-A809-09D1E1CB2106}" type="parTrans" cxnId="{FCB38791-016D-49FA-83D3-02151E626D7D}">
      <dgm:prSet/>
      <dgm:spPr/>
      <dgm:t>
        <a:bodyPr/>
        <a:lstStyle/>
        <a:p>
          <a:endParaRPr lang="en-GB"/>
        </a:p>
      </dgm:t>
    </dgm:pt>
    <dgm:pt modelId="{79591C76-009B-495C-993A-A40FDB0C6574}" type="sibTrans" cxnId="{FCB38791-016D-49FA-83D3-02151E626D7D}">
      <dgm:prSet/>
      <dgm:spPr/>
      <dgm:t>
        <a:bodyPr/>
        <a:lstStyle/>
        <a:p>
          <a:endParaRPr lang="en-GB"/>
        </a:p>
      </dgm:t>
    </dgm:pt>
    <dgm:pt modelId="{2D926B2A-E044-433C-A332-6ED099C804C2}">
      <dgm:prSet/>
      <dgm:spPr/>
      <dgm:t>
        <a:bodyPr/>
        <a:lstStyle/>
        <a:p>
          <a:r>
            <a:rPr lang="en-GB"/>
            <a:t>Once all risk scores have been selected press the submit button.</a:t>
          </a:r>
        </a:p>
      </dgm:t>
    </dgm:pt>
    <dgm:pt modelId="{180A584C-7BFD-41BF-B868-62BDEEBF2624}" type="parTrans" cxnId="{09328E26-BBE0-4F00-B7CC-752D7A6386AE}">
      <dgm:prSet/>
      <dgm:spPr/>
      <dgm:t>
        <a:bodyPr/>
        <a:lstStyle/>
        <a:p>
          <a:endParaRPr lang="en-GB"/>
        </a:p>
      </dgm:t>
    </dgm:pt>
    <dgm:pt modelId="{0543871C-2345-476C-847D-23FBB5DB414F}" type="sibTrans" cxnId="{09328E26-BBE0-4F00-B7CC-752D7A6386AE}">
      <dgm:prSet/>
      <dgm:spPr/>
      <dgm:t>
        <a:bodyPr/>
        <a:lstStyle/>
        <a:p>
          <a:endParaRPr lang="en-GB"/>
        </a:p>
      </dgm:t>
    </dgm:pt>
    <dgm:pt modelId="{0C529EFF-057F-4A43-875B-6626EF013327}" type="pres">
      <dgm:prSet presAssocID="{B40EA2CE-568C-4598-A59C-FAC95A5C39AA}" presName="Name0" presStyleCnt="0">
        <dgm:presLayoutVars>
          <dgm:chMax val="7"/>
          <dgm:chPref val="7"/>
          <dgm:dir/>
        </dgm:presLayoutVars>
      </dgm:prSet>
      <dgm:spPr/>
    </dgm:pt>
    <dgm:pt modelId="{0A67E43C-7AE7-4B1D-8A9F-19085C25814B}" type="pres">
      <dgm:prSet presAssocID="{B40EA2CE-568C-4598-A59C-FAC95A5C39AA}" presName="Name1" presStyleCnt="0"/>
      <dgm:spPr/>
    </dgm:pt>
    <dgm:pt modelId="{4187FDE9-01C3-4349-822F-E879AE7DF632}" type="pres">
      <dgm:prSet presAssocID="{B40EA2CE-568C-4598-A59C-FAC95A5C39AA}" presName="cycle" presStyleCnt="0"/>
      <dgm:spPr/>
    </dgm:pt>
    <dgm:pt modelId="{06E8C2A1-4C06-4F35-A6BA-77E5BA687646}" type="pres">
      <dgm:prSet presAssocID="{B40EA2CE-568C-4598-A59C-FAC95A5C39AA}" presName="srcNode" presStyleLbl="node1" presStyleIdx="0" presStyleCnt="4"/>
      <dgm:spPr/>
    </dgm:pt>
    <dgm:pt modelId="{16DC9368-A9A9-45BE-8179-D3298C014473}" type="pres">
      <dgm:prSet presAssocID="{B40EA2CE-568C-4598-A59C-FAC95A5C39AA}" presName="conn" presStyleLbl="parChTrans1D2" presStyleIdx="0" presStyleCnt="1"/>
      <dgm:spPr/>
    </dgm:pt>
    <dgm:pt modelId="{1ADFE4FE-7A44-4B90-B3E0-A5334C46E14F}" type="pres">
      <dgm:prSet presAssocID="{B40EA2CE-568C-4598-A59C-FAC95A5C39AA}" presName="extraNode" presStyleLbl="node1" presStyleIdx="0" presStyleCnt="4"/>
      <dgm:spPr/>
    </dgm:pt>
    <dgm:pt modelId="{304D527F-CDD7-4D58-B63B-88567F388177}" type="pres">
      <dgm:prSet presAssocID="{B40EA2CE-568C-4598-A59C-FAC95A5C39AA}" presName="dstNode" presStyleLbl="node1" presStyleIdx="0" presStyleCnt="4"/>
      <dgm:spPr/>
    </dgm:pt>
    <dgm:pt modelId="{EFE6881E-514E-4ED9-8787-EB8BD4CEAEDB}" type="pres">
      <dgm:prSet presAssocID="{0745E727-30AC-4A67-A866-9098C0BB849A}" presName="text_1" presStyleLbl="node1" presStyleIdx="0" presStyleCnt="4">
        <dgm:presLayoutVars>
          <dgm:bulletEnabled val="1"/>
        </dgm:presLayoutVars>
      </dgm:prSet>
      <dgm:spPr/>
    </dgm:pt>
    <dgm:pt modelId="{394444DA-7E89-4EFA-9496-E02234DFA723}" type="pres">
      <dgm:prSet presAssocID="{0745E727-30AC-4A67-A866-9098C0BB849A}" presName="accent_1" presStyleCnt="0"/>
      <dgm:spPr/>
    </dgm:pt>
    <dgm:pt modelId="{FAE66E37-AB93-4C54-8675-4EC05F276BE1}" type="pres">
      <dgm:prSet presAssocID="{0745E727-30AC-4A67-A866-9098C0BB849A}" presName="accentRepeatNode" presStyleLbl="solidFgAcc1" presStyleIdx="0" presStyleCnt="4"/>
      <dgm:spPr/>
    </dgm:pt>
    <dgm:pt modelId="{A9509486-13E6-4A82-8C43-A805419090E2}" type="pres">
      <dgm:prSet presAssocID="{C476D194-D1EF-4CA8-AC1F-99F125EFE1EB}" presName="text_2" presStyleLbl="node1" presStyleIdx="1" presStyleCnt="4">
        <dgm:presLayoutVars>
          <dgm:bulletEnabled val="1"/>
        </dgm:presLayoutVars>
      </dgm:prSet>
      <dgm:spPr/>
    </dgm:pt>
    <dgm:pt modelId="{78D93C61-F18B-40BE-AA56-C148E0F4BD88}" type="pres">
      <dgm:prSet presAssocID="{C476D194-D1EF-4CA8-AC1F-99F125EFE1EB}" presName="accent_2" presStyleCnt="0"/>
      <dgm:spPr/>
    </dgm:pt>
    <dgm:pt modelId="{26B068A0-D0CA-40F8-AA1A-51553421E0E7}" type="pres">
      <dgm:prSet presAssocID="{C476D194-D1EF-4CA8-AC1F-99F125EFE1EB}" presName="accentRepeatNode" presStyleLbl="solidFgAcc1" presStyleIdx="1" presStyleCnt="4"/>
      <dgm:spPr/>
    </dgm:pt>
    <dgm:pt modelId="{907CFBA4-D259-41F6-AEFF-F468735041E1}" type="pres">
      <dgm:prSet presAssocID="{2D926B2A-E044-433C-A332-6ED099C804C2}" presName="text_3" presStyleLbl="node1" presStyleIdx="2" presStyleCnt="4">
        <dgm:presLayoutVars>
          <dgm:bulletEnabled val="1"/>
        </dgm:presLayoutVars>
      </dgm:prSet>
      <dgm:spPr/>
    </dgm:pt>
    <dgm:pt modelId="{59E579A8-F4FB-4B9C-A800-8A523517D75F}" type="pres">
      <dgm:prSet presAssocID="{2D926B2A-E044-433C-A332-6ED099C804C2}" presName="accent_3" presStyleCnt="0"/>
      <dgm:spPr/>
    </dgm:pt>
    <dgm:pt modelId="{57C2FC77-C0C0-4968-BFEE-73A6C3143B85}" type="pres">
      <dgm:prSet presAssocID="{2D926B2A-E044-433C-A332-6ED099C804C2}" presName="accentRepeatNode" presStyleLbl="solidFgAcc1" presStyleIdx="2" presStyleCnt="4"/>
      <dgm:spPr/>
    </dgm:pt>
    <dgm:pt modelId="{82085FCD-7C7A-4E4B-A4AD-31117344AAE9}" type="pres">
      <dgm:prSet presAssocID="{517CD212-5A0A-4999-9C61-85252AAB5ED2}" presName="text_4" presStyleLbl="node1" presStyleIdx="3" presStyleCnt="4">
        <dgm:presLayoutVars>
          <dgm:bulletEnabled val="1"/>
        </dgm:presLayoutVars>
      </dgm:prSet>
      <dgm:spPr/>
    </dgm:pt>
    <dgm:pt modelId="{BE9FE49B-35D2-498E-9665-9BD695CD6119}" type="pres">
      <dgm:prSet presAssocID="{517CD212-5A0A-4999-9C61-85252AAB5ED2}" presName="accent_4" presStyleCnt="0"/>
      <dgm:spPr/>
    </dgm:pt>
    <dgm:pt modelId="{31821633-1295-4DD1-9B70-B4B5ED669260}" type="pres">
      <dgm:prSet presAssocID="{517CD212-5A0A-4999-9C61-85252AAB5ED2}" presName="accentRepeatNode" presStyleLbl="solidFgAcc1" presStyleIdx="3" presStyleCnt="4"/>
      <dgm:spPr/>
    </dgm:pt>
  </dgm:ptLst>
  <dgm:cxnLst>
    <dgm:cxn modelId="{4C6ACD07-3D5E-44FF-A3C6-86CA5F4DD482}" type="presOf" srcId="{B40EA2CE-568C-4598-A59C-FAC95A5C39AA}" destId="{0C529EFF-057F-4A43-875B-6626EF013327}" srcOrd="0" destOrd="0" presId="urn:microsoft.com/office/officeart/2008/layout/VerticalCurvedList"/>
    <dgm:cxn modelId="{09328E26-BBE0-4F00-B7CC-752D7A6386AE}" srcId="{B40EA2CE-568C-4598-A59C-FAC95A5C39AA}" destId="{2D926B2A-E044-433C-A332-6ED099C804C2}" srcOrd="2" destOrd="0" parTransId="{180A584C-7BFD-41BF-B868-62BDEEBF2624}" sibTransId="{0543871C-2345-476C-847D-23FBB5DB414F}"/>
    <dgm:cxn modelId="{F618DE37-BDF9-4569-978D-2B1ABFABEADE}" type="presOf" srcId="{C476D194-D1EF-4CA8-AC1F-99F125EFE1EB}" destId="{A9509486-13E6-4A82-8C43-A805419090E2}" srcOrd="0" destOrd="0" presId="urn:microsoft.com/office/officeart/2008/layout/VerticalCurvedList"/>
    <dgm:cxn modelId="{C127DD68-0568-4CE4-95DB-82B5123668FB}" type="presOf" srcId="{0745E727-30AC-4A67-A866-9098C0BB849A}" destId="{EFE6881E-514E-4ED9-8787-EB8BD4CEAEDB}" srcOrd="0" destOrd="0" presId="urn:microsoft.com/office/officeart/2008/layout/VerticalCurvedList"/>
    <dgm:cxn modelId="{55DEDA4B-FB09-4E25-99FA-E45DA39C196D}" type="presOf" srcId="{517CD212-5A0A-4999-9C61-85252AAB5ED2}" destId="{82085FCD-7C7A-4E4B-A4AD-31117344AAE9}" srcOrd="0" destOrd="0" presId="urn:microsoft.com/office/officeart/2008/layout/VerticalCurvedList"/>
    <dgm:cxn modelId="{FCB38791-016D-49FA-83D3-02151E626D7D}" srcId="{B40EA2CE-568C-4598-A59C-FAC95A5C39AA}" destId="{C476D194-D1EF-4CA8-AC1F-99F125EFE1EB}" srcOrd="1" destOrd="0" parTransId="{E6F5808A-CC07-40AA-A809-09D1E1CB2106}" sibTransId="{79591C76-009B-495C-993A-A40FDB0C6574}"/>
    <dgm:cxn modelId="{E5CDEDA8-403D-4C77-B764-B0E807619F30}" type="presOf" srcId="{2D926B2A-E044-433C-A332-6ED099C804C2}" destId="{907CFBA4-D259-41F6-AEFF-F468735041E1}" srcOrd="0" destOrd="0" presId="urn:microsoft.com/office/officeart/2008/layout/VerticalCurvedList"/>
    <dgm:cxn modelId="{B50578D2-CBC0-4A52-9E2E-B022D7A11287}" srcId="{B40EA2CE-568C-4598-A59C-FAC95A5C39AA}" destId="{517CD212-5A0A-4999-9C61-85252AAB5ED2}" srcOrd="3" destOrd="0" parTransId="{F1D5DF37-EE6C-4E57-BA72-6A13ED1B845E}" sibTransId="{924FA75F-6F41-458A-B39C-30C092326C1E}"/>
    <dgm:cxn modelId="{E3AE4CEC-6478-44ED-9685-8E5D3F079328}" srcId="{B40EA2CE-568C-4598-A59C-FAC95A5C39AA}" destId="{0745E727-30AC-4A67-A866-9098C0BB849A}" srcOrd="0" destOrd="0" parTransId="{46EAF163-5CEB-4A33-8655-1E011E8F98CE}" sibTransId="{2D8D5968-912A-4C34-A01F-A165CA537412}"/>
    <dgm:cxn modelId="{A94DF4FE-EB9C-4AB8-ADA4-D5A6E14F5CF7}" type="presOf" srcId="{2D8D5968-912A-4C34-A01F-A165CA537412}" destId="{16DC9368-A9A9-45BE-8179-D3298C014473}" srcOrd="0" destOrd="0" presId="urn:microsoft.com/office/officeart/2008/layout/VerticalCurvedList"/>
    <dgm:cxn modelId="{A9E88BC3-7F88-4BD2-8B3B-7D04CC6A8B62}" type="presParOf" srcId="{0C529EFF-057F-4A43-875B-6626EF013327}" destId="{0A67E43C-7AE7-4B1D-8A9F-19085C25814B}" srcOrd="0" destOrd="0" presId="urn:microsoft.com/office/officeart/2008/layout/VerticalCurvedList"/>
    <dgm:cxn modelId="{2E787BEB-7621-44D9-807A-CFC7990B4CBF}" type="presParOf" srcId="{0A67E43C-7AE7-4B1D-8A9F-19085C25814B}" destId="{4187FDE9-01C3-4349-822F-E879AE7DF632}" srcOrd="0" destOrd="0" presId="urn:microsoft.com/office/officeart/2008/layout/VerticalCurvedList"/>
    <dgm:cxn modelId="{3163FD19-AB41-4EA1-A37C-BDC5DA35B334}" type="presParOf" srcId="{4187FDE9-01C3-4349-822F-E879AE7DF632}" destId="{06E8C2A1-4C06-4F35-A6BA-77E5BA687646}" srcOrd="0" destOrd="0" presId="urn:microsoft.com/office/officeart/2008/layout/VerticalCurvedList"/>
    <dgm:cxn modelId="{91D5D3F8-6DC3-4513-8490-A13C2506B9F6}" type="presParOf" srcId="{4187FDE9-01C3-4349-822F-E879AE7DF632}" destId="{16DC9368-A9A9-45BE-8179-D3298C014473}" srcOrd="1" destOrd="0" presId="urn:microsoft.com/office/officeart/2008/layout/VerticalCurvedList"/>
    <dgm:cxn modelId="{DAB8F41F-4C86-41B1-96C5-06704DA12ECB}" type="presParOf" srcId="{4187FDE9-01C3-4349-822F-E879AE7DF632}" destId="{1ADFE4FE-7A44-4B90-B3E0-A5334C46E14F}" srcOrd="2" destOrd="0" presId="urn:microsoft.com/office/officeart/2008/layout/VerticalCurvedList"/>
    <dgm:cxn modelId="{9E9ACBFE-4638-4A50-9785-9EB1762BE945}" type="presParOf" srcId="{4187FDE9-01C3-4349-822F-E879AE7DF632}" destId="{304D527F-CDD7-4D58-B63B-88567F388177}" srcOrd="3" destOrd="0" presId="urn:microsoft.com/office/officeart/2008/layout/VerticalCurvedList"/>
    <dgm:cxn modelId="{94EBDBCA-D869-4EB8-A117-5F61AA987616}" type="presParOf" srcId="{0A67E43C-7AE7-4B1D-8A9F-19085C25814B}" destId="{EFE6881E-514E-4ED9-8787-EB8BD4CEAEDB}" srcOrd="1" destOrd="0" presId="urn:microsoft.com/office/officeart/2008/layout/VerticalCurvedList"/>
    <dgm:cxn modelId="{941C3EE6-E56E-470F-BDDE-BFCCE9315CA8}" type="presParOf" srcId="{0A67E43C-7AE7-4B1D-8A9F-19085C25814B}" destId="{394444DA-7E89-4EFA-9496-E02234DFA723}" srcOrd="2" destOrd="0" presId="urn:microsoft.com/office/officeart/2008/layout/VerticalCurvedList"/>
    <dgm:cxn modelId="{3F9C9EDF-0D3E-4F2D-85BE-819D5EDA72A5}" type="presParOf" srcId="{394444DA-7E89-4EFA-9496-E02234DFA723}" destId="{FAE66E37-AB93-4C54-8675-4EC05F276BE1}" srcOrd="0" destOrd="0" presId="urn:microsoft.com/office/officeart/2008/layout/VerticalCurvedList"/>
    <dgm:cxn modelId="{880EA464-E135-4940-880D-A320CBCF56A3}" type="presParOf" srcId="{0A67E43C-7AE7-4B1D-8A9F-19085C25814B}" destId="{A9509486-13E6-4A82-8C43-A805419090E2}" srcOrd="3" destOrd="0" presId="urn:microsoft.com/office/officeart/2008/layout/VerticalCurvedList"/>
    <dgm:cxn modelId="{D6C0ECD8-B44E-40AA-8864-B387C5D02E8C}" type="presParOf" srcId="{0A67E43C-7AE7-4B1D-8A9F-19085C25814B}" destId="{78D93C61-F18B-40BE-AA56-C148E0F4BD88}" srcOrd="4" destOrd="0" presId="urn:microsoft.com/office/officeart/2008/layout/VerticalCurvedList"/>
    <dgm:cxn modelId="{B319624E-35D5-463B-B4C4-85F3C075237F}" type="presParOf" srcId="{78D93C61-F18B-40BE-AA56-C148E0F4BD88}" destId="{26B068A0-D0CA-40F8-AA1A-51553421E0E7}" srcOrd="0" destOrd="0" presId="urn:microsoft.com/office/officeart/2008/layout/VerticalCurvedList"/>
    <dgm:cxn modelId="{3FB2E057-A99B-4E61-93B2-BEBF3C27F32D}" type="presParOf" srcId="{0A67E43C-7AE7-4B1D-8A9F-19085C25814B}" destId="{907CFBA4-D259-41F6-AEFF-F468735041E1}" srcOrd="5" destOrd="0" presId="urn:microsoft.com/office/officeart/2008/layout/VerticalCurvedList"/>
    <dgm:cxn modelId="{245D5CCE-0F91-45FD-BC52-86EB23B7462C}" type="presParOf" srcId="{0A67E43C-7AE7-4B1D-8A9F-19085C25814B}" destId="{59E579A8-F4FB-4B9C-A800-8A523517D75F}" srcOrd="6" destOrd="0" presId="urn:microsoft.com/office/officeart/2008/layout/VerticalCurvedList"/>
    <dgm:cxn modelId="{54FB4B3D-3EB2-43C5-9716-EFF1087B842E}" type="presParOf" srcId="{59E579A8-F4FB-4B9C-A800-8A523517D75F}" destId="{57C2FC77-C0C0-4968-BFEE-73A6C3143B85}" srcOrd="0" destOrd="0" presId="urn:microsoft.com/office/officeart/2008/layout/VerticalCurvedList"/>
    <dgm:cxn modelId="{7AC5A90A-CFB6-4C46-A26F-106F0C26BCAD}" type="presParOf" srcId="{0A67E43C-7AE7-4B1D-8A9F-19085C25814B}" destId="{82085FCD-7C7A-4E4B-A4AD-31117344AAE9}" srcOrd="7" destOrd="0" presId="urn:microsoft.com/office/officeart/2008/layout/VerticalCurvedList"/>
    <dgm:cxn modelId="{DB6D27E7-640A-4BE3-9612-85E199FC9363}" type="presParOf" srcId="{0A67E43C-7AE7-4B1D-8A9F-19085C25814B}" destId="{BE9FE49B-35D2-498E-9665-9BD695CD6119}" srcOrd="8" destOrd="0" presId="urn:microsoft.com/office/officeart/2008/layout/VerticalCurvedList"/>
    <dgm:cxn modelId="{0ACDB99F-E91C-495E-A9B8-F68216F6045F}" type="presParOf" srcId="{BE9FE49B-35D2-498E-9665-9BD695CD6119}" destId="{31821633-1295-4DD1-9B70-B4B5ED66926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0EA2CE-568C-4598-A59C-FAC95A5C39AA}"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0745E727-30AC-4A67-A866-9098C0BB849A}">
      <dgm:prSet/>
      <dgm:spPr/>
      <dgm:t>
        <a:bodyPr/>
        <a:lstStyle/>
        <a:p>
          <a:r>
            <a:rPr lang="en-GB"/>
            <a:t>Click on the </a:t>
          </a:r>
          <a:r>
            <a:rPr lang="en-GB">
              <a:hlinkClick xmlns:r="http://schemas.openxmlformats.org/officeDocument/2006/relationships" r:id="rId1"/>
            </a:rPr>
            <a:t>link</a:t>
          </a:r>
          <a:r>
            <a:rPr lang="en-GB"/>
            <a:t> and score the business based on the scenario.</a:t>
          </a:r>
        </a:p>
      </dgm:t>
    </dgm:pt>
    <dgm:pt modelId="{46EAF163-5CEB-4A33-8655-1E011E8F98CE}" type="parTrans" cxnId="{E3AE4CEC-6478-44ED-9685-8E5D3F079328}">
      <dgm:prSet/>
      <dgm:spPr/>
      <dgm:t>
        <a:bodyPr/>
        <a:lstStyle/>
        <a:p>
          <a:endParaRPr lang="en-GB"/>
        </a:p>
      </dgm:t>
    </dgm:pt>
    <dgm:pt modelId="{2D8D5968-912A-4C34-A01F-A165CA537412}" type="sibTrans" cxnId="{E3AE4CEC-6478-44ED-9685-8E5D3F079328}">
      <dgm:prSet/>
      <dgm:spPr/>
      <dgm:t>
        <a:bodyPr/>
        <a:lstStyle/>
        <a:p>
          <a:endParaRPr lang="en-GB"/>
        </a:p>
      </dgm:t>
    </dgm:pt>
    <dgm:pt modelId="{517CD212-5A0A-4999-9C61-85252AAB5ED2}">
      <dgm:prSet/>
      <dgm:spPr/>
      <dgm:t>
        <a:bodyPr/>
        <a:lstStyle/>
        <a:p>
          <a:r>
            <a:rPr lang="en-GB"/>
            <a:t>Then once complete move onto the next slide.</a:t>
          </a:r>
        </a:p>
      </dgm:t>
    </dgm:pt>
    <dgm:pt modelId="{F1D5DF37-EE6C-4E57-BA72-6A13ED1B845E}" type="parTrans" cxnId="{B50578D2-CBC0-4A52-9E2E-B022D7A11287}">
      <dgm:prSet/>
      <dgm:spPr/>
      <dgm:t>
        <a:bodyPr/>
        <a:lstStyle/>
        <a:p>
          <a:endParaRPr lang="en-GB"/>
        </a:p>
      </dgm:t>
    </dgm:pt>
    <dgm:pt modelId="{924FA75F-6F41-458A-B39C-30C092326C1E}" type="sibTrans" cxnId="{B50578D2-CBC0-4A52-9E2E-B022D7A11287}">
      <dgm:prSet/>
      <dgm:spPr/>
      <dgm:t>
        <a:bodyPr/>
        <a:lstStyle/>
        <a:p>
          <a:endParaRPr lang="en-GB"/>
        </a:p>
      </dgm:t>
    </dgm:pt>
    <dgm:pt modelId="{C476D194-D1EF-4CA8-AC1F-99F125EFE1EB}">
      <dgm:prSet/>
      <dgm:spPr/>
      <dgm:t>
        <a:bodyPr/>
        <a:lstStyle/>
        <a:p>
          <a:r>
            <a:rPr lang="en-GB" dirty="0"/>
            <a:t>The Scenario is at the top of the form, please jot down your results on a piece of paper as this will allow you to compare with the guide results</a:t>
          </a:r>
        </a:p>
      </dgm:t>
    </dgm:pt>
    <dgm:pt modelId="{E6F5808A-CC07-40AA-A809-09D1E1CB2106}" type="parTrans" cxnId="{FCB38791-016D-49FA-83D3-02151E626D7D}">
      <dgm:prSet/>
      <dgm:spPr/>
      <dgm:t>
        <a:bodyPr/>
        <a:lstStyle/>
        <a:p>
          <a:endParaRPr lang="en-GB"/>
        </a:p>
      </dgm:t>
    </dgm:pt>
    <dgm:pt modelId="{79591C76-009B-495C-993A-A40FDB0C6574}" type="sibTrans" cxnId="{FCB38791-016D-49FA-83D3-02151E626D7D}">
      <dgm:prSet/>
      <dgm:spPr/>
      <dgm:t>
        <a:bodyPr/>
        <a:lstStyle/>
        <a:p>
          <a:endParaRPr lang="en-GB"/>
        </a:p>
      </dgm:t>
    </dgm:pt>
    <dgm:pt modelId="{2D926B2A-E044-433C-A332-6ED099C804C2}">
      <dgm:prSet/>
      <dgm:spPr/>
      <dgm:t>
        <a:bodyPr/>
        <a:lstStyle/>
        <a:p>
          <a:r>
            <a:rPr lang="en-GB"/>
            <a:t>Once all risk scores have been selected press the submit button.</a:t>
          </a:r>
        </a:p>
      </dgm:t>
    </dgm:pt>
    <dgm:pt modelId="{180A584C-7BFD-41BF-B868-62BDEEBF2624}" type="parTrans" cxnId="{09328E26-BBE0-4F00-B7CC-752D7A6386AE}">
      <dgm:prSet/>
      <dgm:spPr/>
      <dgm:t>
        <a:bodyPr/>
        <a:lstStyle/>
        <a:p>
          <a:endParaRPr lang="en-GB"/>
        </a:p>
      </dgm:t>
    </dgm:pt>
    <dgm:pt modelId="{0543871C-2345-476C-847D-23FBB5DB414F}" type="sibTrans" cxnId="{09328E26-BBE0-4F00-B7CC-752D7A6386AE}">
      <dgm:prSet/>
      <dgm:spPr/>
      <dgm:t>
        <a:bodyPr/>
        <a:lstStyle/>
        <a:p>
          <a:endParaRPr lang="en-GB"/>
        </a:p>
      </dgm:t>
    </dgm:pt>
    <dgm:pt modelId="{0C529EFF-057F-4A43-875B-6626EF013327}" type="pres">
      <dgm:prSet presAssocID="{B40EA2CE-568C-4598-A59C-FAC95A5C39AA}" presName="Name0" presStyleCnt="0">
        <dgm:presLayoutVars>
          <dgm:chMax val="7"/>
          <dgm:chPref val="7"/>
          <dgm:dir/>
        </dgm:presLayoutVars>
      </dgm:prSet>
      <dgm:spPr/>
    </dgm:pt>
    <dgm:pt modelId="{0A67E43C-7AE7-4B1D-8A9F-19085C25814B}" type="pres">
      <dgm:prSet presAssocID="{B40EA2CE-568C-4598-A59C-FAC95A5C39AA}" presName="Name1" presStyleCnt="0"/>
      <dgm:spPr/>
    </dgm:pt>
    <dgm:pt modelId="{4187FDE9-01C3-4349-822F-E879AE7DF632}" type="pres">
      <dgm:prSet presAssocID="{B40EA2CE-568C-4598-A59C-FAC95A5C39AA}" presName="cycle" presStyleCnt="0"/>
      <dgm:spPr/>
    </dgm:pt>
    <dgm:pt modelId="{06E8C2A1-4C06-4F35-A6BA-77E5BA687646}" type="pres">
      <dgm:prSet presAssocID="{B40EA2CE-568C-4598-A59C-FAC95A5C39AA}" presName="srcNode" presStyleLbl="node1" presStyleIdx="0" presStyleCnt="4"/>
      <dgm:spPr/>
    </dgm:pt>
    <dgm:pt modelId="{16DC9368-A9A9-45BE-8179-D3298C014473}" type="pres">
      <dgm:prSet presAssocID="{B40EA2CE-568C-4598-A59C-FAC95A5C39AA}" presName="conn" presStyleLbl="parChTrans1D2" presStyleIdx="0" presStyleCnt="1"/>
      <dgm:spPr/>
    </dgm:pt>
    <dgm:pt modelId="{1ADFE4FE-7A44-4B90-B3E0-A5334C46E14F}" type="pres">
      <dgm:prSet presAssocID="{B40EA2CE-568C-4598-A59C-FAC95A5C39AA}" presName="extraNode" presStyleLbl="node1" presStyleIdx="0" presStyleCnt="4"/>
      <dgm:spPr/>
    </dgm:pt>
    <dgm:pt modelId="{304D527F-CDD7-4D58-B63B-88567F388177}" type="pres">
      <dgm:prSet presAssocID="{B40EA2CE-568C-4598-A59C-FAC95A5C39AA}" presName="dstNode" presStyleLbl="node1" presStyleIdx="0" presStyleCnt="4"/>
      <dgm:spPr/>
    </dgm:pt>
    <dgm:pt modelId="{EFE6881E-514E-4ED9-8787-EB8BD4CEAEDB}" type="pres">
      <dgm:prSet presAssocID="{0745E727-30AC-4A67-A866-9098C0BB849A}" presName="text_1" presStyleLbl="node1" presStyleIdx="0" presStyleCnt="4">
        <dgm:presLayoutVars>
          <dgm:bulletEnabled val="1"/>
        </dgm:presLayoutVars>
      </dgm:prSet>
      <dgm:spPr/>
    </dgm:pt>
    <dgm:pt modelId="{394444DA-7E89-4EFA-9496-E02234DFA723}" type="pres">
      <dgm:prSet presAssocID="{0745E727-30AC-4A67-A866-9098C0BB849A}" presName="accent_1" presStyleCnt="0"/>
      <dgm:spPr/>
    </dgm:pt>
    <dgm:pt modelId="{FAE66E37-AB93-4C54-8675-4EC05F276BE1}" type="pres">
      <dgm:prSet presAssocID="{0745E727-30AC-4A67-A866-9098C0BB849A}" presName="accentRepeatNode" presStyleLbl="solidFgAcc1" presStyleIdx="0" presStyleCnt="4"/>
      <dgm:spPr/>
    </dgm:pt>
    <dgm:pt modelId="{A9509486-13E6-4A82-8C43-A805419090E2}" type="pres">
      <dgm:prSet presAssocID="{C476D194-D1EF-4CA8-AC1F-99F125EFE1EB}" presName="text_2" presStyleLbl="node1" presStyleIdx="1" presStyleCnt="4">
        <dgm:presLayoutVars>
          <dgm:bulletEnabled val="1"/>
        </dgm:presLayoutVars>
      </dgm:prSet>
      <dgm:spPr/>
    </dgm:pt>
    <dgm:pt modelId="{78D93C61-F18B-40BE-AA56-C148E0F4BD88}" type="pres">
      <dgm:prSet presAssocID="{C476D194-D1EF-4CA8-AC1F-99F125EFE1EB}" presName="accent_2" presStyleCnt="0"/>
      <dgm:spPr/>
    </dgm:pt>
    <dgm:pt modelId="{26B068A0-D0CA-40F8-AA1A-51553421E0E7}" type="pres">
      <dgm:prSet presAssocID="{C476D194-D1EF-4CA8-AC1F-99F125EFE1EB}" presName="accentRepeatNode" presStyleLbl="solidFgAcc1" presStyleIdx="1" presStyleCnt="4"/>
      <dgm:spPr/>
    </dgm:pt>
    <dgm:pt modelId="{907CFBA4-D259-41F6-AEFF-F468735041E1}" type="pres">
      <dgm:prSet presAssocID="{2D926B2A-E044-433C-A332-6ED099C804C2}" presName="text_3" presStyleLbl="node1" presStyleIdx="2" presStyleCnt="4">
        <dgm:presLayoutVars>
          <dgm:bulletEnabled val="1"/>
        </dgm:presLayoutVars>
      </dgm:prSet>
      <dgm:spPr/>
    </dgm:pt>
    <dgm:pt modelId="{59E579A8-F4FB-4B9C-A800-8A523517D75F}" type="pres">
      <dgm:prSet presAssocID="{2D926B2A-E044-433C-A332-6ED099C804C2}" presName="accent_3" presStyleCnt="0"/>
      <dgm:spPr/>
    </dgm:pt>
    <dgm:pt modelId="{57C2FC77-C0C0-4968-BFEE-73A6C3143B85}" type="pres">
      <dgm:prSet presAssocID="{2D926B2A-E044-433C-A332-6ED099C804C2}" presName="accentRepeatNode" presStyleLbl="solidFgAcc1" presStyleIdx="2" presStyleCnt="4"/>
      <dgm:spPr/>
    </dgm:pt>
    <dgm:pt modelId="{82085FCD-7C7A-4E4B-A4AD-31117344AAE9}" type="pres">
      <dgm:prSet presAssocID="{517CD212-5A0A-4999-9C61-85252AAB5ED2}" presName="text_4" presStyleLbl="node1" presStyleIdx="3" presStyleCnt="4">
        <dgm:presLayoutVars>
          <dgm:bulletEnabled val="1"/>
        </dgm:presLayoutVars>
      </dgm:prSet>
      <dgm:spPr/>
    </dgm:pt>
    <dgm:pt modelId="{BE9FE49B-35D2-498E-9665-9BD695CD6119}" type="pres">
      <dgm:prSet presAssocID="{517CD212-5A0A-4999-9C61-85252AAB5ED2}" presName="accent_4" presStyleCnt="0"/>
      <dgm:spPr/>
    </dgm:pt>
    <dgm:pt modelId="{31821633-1295-4DD1-9B70-B4B5ED669260}" type="pres">
      <dgm:prSet presAssocID="{517CD212-5A0A-4999-9C61-85252AAB5ED2}" presName="accentRepeatNode" presStyleLbl="solidFgAcc1" presStyleIdx="3" presStyleCnt="4"/>
      <dgm:spPr/>
    </dgm:pt>
  </dgm:ptLst>
  <dgm:cxnLst>
    <dgm:cxn modelId="{4C6ACD07-3D5E-44FF-A3C6-86CA5F4DD482}" type="presOf" srcId="{B40EA2CE-568C-4598-A59C-FAC95A5C39AA}" destId="{0C529EFF-057F-4A43-875B-6626EF013327}" srcOrd="0" destOrd="0" presId="urn:microsoft.com/office/officeart/2008/layout/VerticalCurvedList"/>
    <dgm:cxn modelId="{09328E26-BBE0-4F00-B7CC-752D7A6386AE}" srcId="{B40EA2CE-568C-4598-A59C-FAC95A5C39AA}" destId="{2D926B2A-E044-433C-A332-6ED099C804C2}" srcOrd="2" destOrd="0" parTransId="{180A584C-7BFD-41BF-B868-62BDEEBF2624}" sibTransId="{0543871C-2345-476C-847D-23FBB5DB414F}"/>
    <dgm:cxn modelId="{F618DE37-BDF9-4569-978D-2B1ABFABEADE}" type="presOf" srcId="{C476D194-D1EF-4CA8-AC1F-99F125EFE1EB}" destId="{A9509486-13E6-4A82-8C43-A805419090E2}" srcOrd="0" destOrd="0" presId="urn:microsoft.com/office/officeart/2008/layout/VerticalCurvedList"/>
    <dgm:cxn modelId="{C127DD68-0568-4CE4-95DB-82B5123668FB}" type="presOf" srcId="{0745E727-30AC-4A67-A866-9098C0BB849A}" destId="{EFE6881E-514E-4ED9-8787-EB8BD4CEAEDB}" srcOrd="0" destOrd="0" presId="urn:microsoft.com/office/officeart/2008/layout/VerticalCurvedList"/>
    <dgm:cxn modelId="{55DEDA4B-FB09-4E25-99FA-E45DA39C196D}" type="presOf" srcId="{517CD212-5A0A-4999-9C61-85252AAB5ED2}" destId="{82085FCD-7C7A-4E4B-A4AD-31117344AAE9}" srcOrd="0" destOrd="0" presId="urn:microsoft.com/office/officeart/2008/layout/VerticalCurvedList"/>
    <dgm:cxn modelId="{FCB38791-016D-49FA-83D3-02151E626D7D}" srcId="{B40EA2CE-568C-4598-A59C-FAC95A5C39AA}" destId="{C476D194-D1EF-4CA8-AC1F-99F125EFE1EB}" srcOrd="1" destOrd="0" parTransId="{E6F5808A-CC07-40AA-A809-09D1E1CB2106}" sibTransId="{79591C76-009B-495C-993A-A40FDB0C6574}"/>
    <dgm:cxn modelId="{E5CDEDA8-403D-4C77-B764-B0E807619F30}" type="presOf" srcId="{2D926B2A-E044-433C-A332-6ED099C804C2}" destId="{907CFBA4-D259-41F6-AEFF-F468735041E1}" srcOrd="0" destOrd="0" presId="urn:microsoft.com/office/officeart/2008/layout/VerticalCurvedList"/>
    <dgm:cxn modelId="{B50578D2-CBC0-4A52-9E2E-B022D7A11287}" srcId="{B40EA2CE-568C-4598-A59C-FAC95A5C39AA}" destId="{517CD212-5A0A-4999-9C61-85252AAB5ED2}" srcOrd="3" destOrd="0" parTransId="{F1D5DF37-EE6C-4E57-BA72-6A13ED1B845E}" sibTransId="{924FA75F-6F41-458A-B39C-30C092326C1E}"/>
    <dgm:cxn modelId="{E3AE4CEC-6478-44ED-9685-8E5D3F079328}" srcId="{B40EA2CE-568C-4598-A59C-FAC95A5C39AA}" destId="{0745E727-30AC-4A67-A866-9098C0BB849A}" srcOrd="0" destOrd="0" parTransId="{46EAF163-5CEB-4A33-8655-1E011E8F98CE}" sibTransId="{2D8D5968-912A-4C34-A01F-A165CA537412}"/>
    <dgm:cxn modelId="{A94DF4FE-EB9C-4AB8-ADA4-D5A6E14F5CF7}" type="presOf" srcId="{2D8D5968-912A-4C34-A01F-A165CA537412}" destId="{16DC9368-A9A9-45BE-8179-D3298C014473}" srcOrd="0" destOrd="0" presId="urn:microsoft.com/office/officeart/2008/layout/VerticalCurvedList"/>
    <dgm:cxn modelId="{A9E88BC3-7F88-4BD2-8B3B-7D04CC6A8B62}" type="presParOf" srcId="{0C529EFF-057F-4A43-875B-6626EF013327}" destId="{0A67E43C-7AE7-4B1D-8A9F-19085C25814B}" srcOrd="0" destOrd="0" presId="urn:microsoft.com/office/officeart/2008/layout/VerticalCurvedList"/>
    <dgm:cxn modelId="{2E787BEB-7621-44D9-807A-CFC7990B4CBF}" type="presParOf" srcId="{0A67E43C-7AE7-4B1D-8A9F-19085C25814B}" destId="{4187FDE9-01C3-4349-822F-E879AE7DF632}" srcOrd="0" destOrd="0" presId="urn:microsoft.com/office/officeart/2008/layout/VerticalCurvedList"/>
    <dgm:cxn modelId="{3163FD19-AB41-4EA1-A37C-BDC5DA35B334}" type="presParOf" srcId="{4187FDE9-01C3-4349-822F-E879AE7DF632}" destId="{06E8C2A1-4C06-4F35-A6BA-77E5BA687646}" srcOrd="0" destOrd="0" presId="urn:microsoft.com/office/officeart/2008/layout/VerticalCurvedList"/>
    <dgm:cxn modelId="{91D5D3F8-6DC3-4513-8490-A13C2506B9F6}" type="presParOf" srcId="{4187FDE9-01C3-4349-822F-E879AE7DF632}" destId="{16DC9368-A9A9-45BE-8179-D3298C014473}" srcOrd="1" destOrd="0" presId="urn:microsoft.com/office/officeart/2008/layout/VerticalCurvedList"/>
    <dgm:cxn modelId="{DAB8F41F-4C86-41B1-96C5-06704DA12ECB}" type="presParOf" srcId="{4187FDE9-01C3-4349-822F-E879AE7DF632}" destId="{1ADFE4FE-7A44-4B90-B3E0-A5334C46E14F}" srcOrd="2" destOrd="0" presId="urn:microsoft.com/office/officeart/2008/layout/VerticalCurvedList"/>
    <dgm:cxn modelId="{9E9ACBFE-4638-4A50-9785-9EB1762BE945}" type="presParOf" srcId="{4187FDE9-01C3-4349-822F-E879AE7DF632}" destId="{304D527F-CDD7-4D58-B63B-88567F388177}" srcOrd="3" destOrd="0" presId="urn:microsoft.com/office/officeart/2008/layout/VerticalCurvedList"/>
    <dgm:cxn modelId="{94EBDBCA-D869-4EB8-A117-5F61AA987616}" type="presParOf" srcId="{0A67E43C-7AE7-4B1D-8A9F-19085C25814B}" destId="{EFE6881E-514E-4ED9-8787-EB8BD4CEAEDB}" srcOrd="1" destOrd="0" presId="urn:microsoft.com/office/officeart/2008/layout/VerticalCurvedList"/>
    <dgm:cxn modelId="{941C3EE6-E56E-470F-BDDE-BFCCE9315CA8}" type="presParOf" srcId="{0A67E43C-7AE7-4B1D-8A9F-19085C25814B}" destId="{394444DA-7E89-4EFA-9496-E02234DFA723}" srcOrd="2" destOrd="0" presId="urn:microsoft.com/office/officeart/2008/layout/VerticalCurvedList"/>
    <dgm:cxn modelId="{3F9C9EDF-0D3E-4F2D-85BE-819D5EDA72A5}" type="presParOf" srcId="{394444DA-7E89-4EFA-9496-E02234DFA723}" destId="{FAE66E37-AB93-4C54-8675-4EC05F276BE1}" srcOrd="0" destOrd="0" presId="urn:microsoft.com/office/officeart/2008/layout/VerticalCurvedList"/>
    <dgm:cxn modelId="{880EA464-E135-4940-880D-A320CBCF56A3}" type="presParOf" srcId="{0A67E43C-7AE7-4B1D-8A9F-19085C25814B}" destId="{A9509486-13E6-4A82-8C43-A805419090E2}" srcOrd="3" destOrd="0" presId="urn:microsoft.com/office/officeart/2008/layout/VerticalCurvedList"/>
    <dgm:cxn modelId="{D6C0ECD8-B44E-40AA-8864-B387C5D02E8C}" type="presParOf" srcId="{0A67E43C-7AE7-4B1D-8A9F-19085C25814B}" destId="{78D93C61-F18B-40BE-AA56-C148E0F4BD88}" srcOrd="4" destOrd="0" presId="urn:microsoft.com/office/officeart/2008/layout/VerticalCurvedList"/>
    <dgm:cxn modelId="{B319624E-35D5-463B-B4C4-85F3C075237F}" type="presParOf" srcId="{78D93C61-F18B-40BE-AA56-C148E0F4BD88}" destId="{26B068A0-D0CA-40F8-AA1A-51553421E0E7}" srcOrd="0" destOrd="0" presId="urn:microsoft.com/office/officeart/2008/layout/VerticalCurvedList"/>
    <dgm:cxn modelId="{3FB2E057-A99B-4E61-93B2-BEBF3C27F32D}" type="presParOf" srcId="{0A67E43C-7AE7-4B1D-8A9F-19085C25814B}" destId="{907CFBA4-D259-41F6-AEFF-F468735041E1}" srcOrd="5" destOrd="0" presId="urn:microsoft.com/office/officeart/2008/layout/VerticalCurvedList"/>
    <dgm:cxn modelId="{245D5CCE-0F91-45FD-BC52-86EB23B7462C}" type="presParOf" srcId="{0A67E43C-7AE7-4B1D-8A9F-19085C25814B}" destId="{59E579A8-F4FB-4B9C-A800-8A523517D75F}" srcOrd="6" destOrd="0" presId="urn:microsoft.com/office/officeart/2008/layout/VerticalCurvedList"/>
    <dgm:cxn modelId="{54FB4B3D-3EB2-43C5-9716-EFF1087B842E}" type="presParOf" srcId="{59E579A8-F4FB-4B9C-A800-8A523517D75F}" destId="{57C2FC77-C0C0-4968-BFEE-73A6C3143B85}" srcOrd="0" destOrd="0" presId="urn:microsoft.com/office/officeart/2008/layout/VerticalCurvedList"/>
    <dgm:cxn modelId="{7AC5A90A-CFB6-4C46-A26F-106F0C26BCAD}" type="presParOf" srcId="{0A67E43C-7AE7-4B1D-8A9F-19085C25814B}" destId="{82085FCD-7C7A-4E4B-A4AD-31117344AAE9}" srcOrd="7" destOrd="0" presId="urn:microsoft.com/office/officeart/2008/layout/VerticalCurvedList"/>
    <dgm:cxn modelId="{DB6D27E7-640A-4BE3-9612-85E199FC9363}" type="presParOf" srcId="{0A67E43C-7AE7-4B1D-8A9F-19085C25814B}" destId="{BE9FE49B-35D2-498E-9665-9BD695CD6119}" srcOrd="8" destOrd="0" presId="urn:microsoft.com/office/officeart/2008/layout/VerticalCurvedList"/>
    <dgm:cxn modelId="{0ACDB99F-E91C-495E-A9B8-F68216F6045F}" type="presParOf" srcId="{BE9FE49B-35D2-498E-9665-9BD695CD6119}" destId="{31821633-1295-4DD1-9B70-B4B5ED66926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0EA2CE-568C-4598-A59C-FAC95A5C39AA}"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0745E727-30AC-4A67-A866-9098C0BB849A}">
      <dgm:prSet/>
      <dgm:spPr/>
      <dgm:t>
        <a:bodyPr/>
        <a:lstStyle/>
        <a:p>
          <a:r>
            <a:rPr lang="en-GB"/>
            <a:t>Click on the </a:t>
          </a:r>
          <a:r>
            <a:rPr lang="en-GB">
              <a:hlinkClick xmlns:r="http://schemas.openxmlformats.org/officeDocument/2006/relationships" r:id="rId1"/>
            </a:rPr>
            <a:t>link</a:t>
          </a:r>
          <a:r>
            <a:rPr lang="en-GB"/>
            <a:t> and score the business based on the scenario.</a:t>
          </a:r>
        </a:p>
      </dgm:t>
    </dgm:pt>
    <dgm:pt modelId="{46EAF163-5CEB-4A33-8655-1E011E8F98CE}" type="parTrans" cxnId="{E3AE4CEC-6478-44ED-9685-8E5D3F079328}">
      <dgm:prSet/>
      <dgm:spPr/>
      <dgm:t>
        <a:bodyPr/>
        <a:lstStyle/>
        <a:p>
          <a:endParaRPr lang="en-GB"/>
        </a:p>
      </dgm:t>
    </dgm:pt>
    <dgm:pt modelId="{2D8D5968-912A-4C34-A01F-A165CA537412}" type="sibTrans" cxnId="{E3AE4CEC-6478-44ED-9685-8E5D3F079328}">
      <dgm:prSet/>
      <dgm:spPr/>
      <dgm:t>
        <a:bodyPr/>
        <a:lstStyle/>
        <a:p>
          <a:endParaRPr lang="en-GB"/>
        </a:p>
      </dgm:t>
    </dgm:pt>
    <dgm:pt modelId="{517CD212-5A0A-4999-9C61-85252AAB5ED2}">
      <dgm:prSet/>
      <dgm:spPr/>
      <dgm:t>
        <a:bodyPr/>
        <a:lstStyle/>
        <a:p>
          <a:r>
            <a:rPr lang="en-GB"/>
            <a:t>Then once complete move onto the next slide.</a:t>
          </a:r>
        </a:p>
      </dgm:t>
    </dgm:pt>
    <dgm:pt modelId="{F1D5DF37-EE6C-4E57-BA72-6A13ED1B845E}" type="parTrans" cxnId="{B50578D2-CBC0-4A52-9E2E-B022D7A11287}">
      <dgm:prSet/>
      <dgm:spPr/>
      <dgm:t>
        <a:bodyPr/>
        <a:lstStyle/>
        <a:p>
          <a:endParaRPr lang="en-GB"/>
        </a:p>
      </dgm:t>
    </dgm:pt>
    <dgm:pt modelId="{924FA75F-6F41-458A-B39C-30C092326C1E}" type="sibTrans" cxnId="{B50578D2-CBC0-4A52-9E2E-B022D7A11287}">
      <dgm:prSet/>
      <dgm:spPr/>
      <dgm:t>
        <a:bodyPr/>
        <a:lstStyle/>
        <a:p>
          <a:endParaRPr lang="en-GB"/>
        </a:p>
      </dgm:t>
    </dgm:pt>
    <dgm:pt modelId="{C476D194-D1EF-4CA8-AC1F-99F125EFE1EB}">
      <dgm:prSet/>
      <dgm:spPr/>
      <dgm:t>
        <a:bodyPr/>
        <a:lstStyle/>
        <a:p>
          <a:r>
            <a:rPr lang="en-GB" dirty="0"/>
            <a:t>The Scenario is at the top of the form, please jot down your results on a piece of paper as this will allow you to compare with the guide results</a:t>
          </a:r>
        </a:p>
      </dgm:t>
    </dgm:pt>
    <dgm:pt modelId="{E6F5808A-CC07-40AA-A809-09D1E1CB2106}" type="parTrans" cxnId="{FCB38791-016D-49FA-83D3-02151E626D7D}">
      <dgm:prSet/>
      <dgm:spPr/>
      <dgm:t>
        <a:bodyPr/>
        <a:lstStyle/>
        <a:p>
          <a:endParaRPr lang="en-GB"/>
        </a:p>
      </dgm:t>
    </dgm:pt>
    <dgm:pt modelId="{79591C76-009B-495C-993A-A40FDB0C6574}" type="sibTrans" cxnId="{FCB38791-016D-49FA-83D3-02151E626D7D}">
      <dgm:prSet/>
      <dgm:spPr/>
      <dgm:t>
        <a:bodyPr/>
        <a:lstStyle/>
        <a:p>
          <a:endParaRPr lang="en-GB"/>
        </a:p>
      </dgm:t>
    </dgm:pt>
    <dgm:pt modelId="{2D926B2A-E044-433C-A332-6ED099C804C2}">
      <dgm:prSet/>
      <dgm:spPr/>
      <dgm:t>
        <a:bodyPr/>
        <a:lstStyle/>
        <a:p>
          <a:r>
            <a:rPr lang="en-GB"/>
            <a:t>Once all risk scores have been selected press the submit button.</a:t>
          </a:r>
        </a:p>
      </dgm:t>
    </dgm:pt>
    <dgm:pt modelId="{180A584C-7BFD-41BF-B868-62BDEEBF2624}" type="parTrans" cxnId="{09328E26-BBE0-4F00-B7CC-752D7A6386AE}">
      <dgm:prSet/>
      <dgm:spPr/>
      <dgm:t>
        <a:bodyPr/>
        <a:lstStyle/>
        <a:p>
          <a:endParaRPr lang="en-GB"/>
        </a:p>
      </dgm:t>
    </dgm:pt>
    <dgm:pt modelId="{0543871C-2345-476C-847D-23FBB5DB414F}" type="sibTrans" cxnId="{09328E26-BBE0-4F00-B7CC-752D7A6386AE}">
      <dgm:prSet/>
      <dgm:spPr/>
      <dgm:t>
        <a:bodyPr/>
        <a:lstStyle/>
        <a:p>
          <a:endParaRPr lang="en-GB"/>
        </a:p>
      </dgm:t>
    </dgm:pt>
    <dgm:pt modelId="{0C529EFF-057F-4A43-875B-6626EF013327}" type="pres">
      <dgm:prSet presAssocID="{B40EA2CE-568C-4598-A59C-FAC95A5C39AA}" presName="Name0" presStyleCnt="0">
        <dgm:presLayoutVars>
          <dgm:chMax val="7"/>
          <dgm:chPref val="7"/>
          <dgm:dir/>
        </dgm:presLayoutVars>
      </dgm:prSet>
      <dgm:spPr/>
    </dgm:pt>
    <dgm:pt modelId="{0A67E43C-7AE7-4B1D-8A9F-19085C25814B}" type="pres">
      <dgm:prSet presAssocID="{B40EA2CE-568C-4598-A59C-FAC95A5C39AA}" presName="Name1" presStyleCnt="0"/>
      <dgm:spPr/>
    </dgm:pt>
    <dgm:pt modelId="{4187FDE9-01C3-4349-822F-E879AE7DF632}" type="pres">
      <dgm:prSet presAssocID="{B40EA2CE-568C-4598-A59C-FAC95A5C39AA}" presName="cycle" presStyleCnt="0"/>
      <dgm:spPr/>
    </dgm:pt>
    <dgm:pt modelId="{06E8C2A1-4C06-4F35-A6BA-77E5BA687646}" type="pres">
      <dgm:prSet presAssocID="{B40EA2CE-568C-4598-A59C-FAC95A5C39AA}" presName="srcNode" presStyleLbl="node1" presStyleIdx="0" presStyleCnt="4"/>
      <dgm:spPr/>
    </dgm:pt>
    <dgm:pt modelId="{16DC9368-A9A9-45BE-8179-D3298C014473}" type="pres">
      <dgm:prSet presAssocID="{B40EA2CE-568C-4598-A59C-FAC95A5C39AA}" presName="conn" presStyleLbl="parChTrans1D2" presStyleIdx="0" presStyleCnt="1"/>
      <dgm:spPr/>
    </dgm:pt>
    <dgm:pt modelId="{1ADFE4FE-7A44-4B90-B3E0-A5334C46E14F}" type="pres">
      <dgm:prSet presAssocID="{B40EA2CE-568C-4598-A59C-FAC95A5C39AA}" presName="extraNode" presStyleLbl="node1" presStyleIdx="0" presStyleCnt="4"/>
      <dgm:spPr/>
    </dgm:pt>
    <dgm:pt modelId="{304D527F-CDD7-4D58-B63B-88567F388177}" type="pres">
      <dgm:prSet presAssocID="{B40EA2CE-568C-4598-A59C-FAC95A5C39AA}" presName="dstNode" presStyleLbl="node1" presStyleIdx="0" presStyleCnt="4"/>
      <dgm:spPr/>
    </dgm:pt>
    <dgm:pt modelId="{EFE6881E-514E-4ED9-8787-EB8BD4CEAEDB}" type="pres">
      <dgm:prSet presAssocID="{0745E727-30AC-4A67-A866-9098C0BB849A}" presName="text_1" presStyleLbl="node1" presStyleIdx="0" presStyleCnt="4">
        <dgm:presLayoutVars>
          <dgm:bulletEnabled val="1"/>
        </dgm:presLayoutVars>
      </dgm:prSet>
      <dgm:spPr/>
    </dgm:pt>
    <dgm:pt modelId="{394444DA-7E89-4EFA-9496-E02234DFA723}" type="pres">
      <dgm:prSet presAssocID="{0745E727-30AC-4A67-A866-9098C0BB849A}" presName="accent_1" presStyleCnt="0"/>
      <dgm:spPr/>
    </dgm:pt>
    <dgm:pt modelId="{FAE66E37-AB93-4C54-8675-4EC05F276BE1}" type="pres">
      <dgm:prSet presAssocID="{0745E727-30AC-4A67-A866-9098C0BB849A}" presName="accentRepeatNode" presStyleLbl="solidFgAcc1" presStyleIdx="0" presStyleCnt="4"/>
      <dgm:spPr/>
    </dgm:pt>
    <dgm:pt modelId="{A9509486-13E6-4A82-8C43-A805419090E2}" type="pres">
      <dgm:prSet presAssocID="{C476D194-D1EF-4CA8-AC1F-99F125EFE1EB}" presName="text_2" presStyleLbl="node1" presStyleIdx="1" presStyleCnt="4">
        <dgm:presLayoutVars>
          <dgm:bulletEnabled val="1"/>
        </dgm:presLayoutVars>
      </dgm:prSet>
      <dgm:spPr/>
    </dgm:pt>
    <dgm:pt modelId="{78D93C61-F18B-40BE-AA56-C148E0F4BD88}" type="pres">
      <dgm:prSet presAssocID="{C476D194-D1EF-4CA8-AC1F-99F125EFE1EB}" presName="accent_2" presStyleCnt="0"/>
      <dgm:spPr/>
    </dgm:pt>
    <dgm:pt modelId="{26B068A0-D0CA-40F8-AA1A-51553421E0E7}" type="pres">
      <dgm:prSet presAssocID="{C476D194-D1EF-4CA8-AC1F-99F125EFE1EB}" presName="accentRepeatNode" presStyleLbl="solidFgAcc1" presStyleIdx="1" presStyleCnt="4"/>
      <dgm:spPr/>
    </dgm:pt>
    <dgm:pt modelId="{907CFBA4-D259-41F6-AEFF-F468735041E1}" type="pres">
      <dgm:prSet presAssocID="{2D926B2A-E044-433C-A332-6ED099C804C2}" presName="text_3" presStyleLbl="node1" presStyleIdx="2" presStyleCnt="4">
        <dgm:presLayoutVars>
          <dgm:bulletEnabled val="1"/>
        </dgm:presLayoutVars>
      </dgm:prSet>
      <dgm:spPr/>
    </dgm:pt>
    <dgm:pt modelId="{59E579A8-F4FB-4B9C-A800-8A523517D75F}" type="pres">
      <dgm:prSet presAssocID="{2D926B2A-E044-433C-A332-6ED099C804C2}" presName="accent_3" presStyleCnt="0"/>
      <dgm:spPr/>
    </dgm:pt>
    <dgm:pt modelId="{57C2FC77-C0C0-4968-BFEE-73A6C3143B85}" type="pres">
      <dgm:prSet presAssocID="{2D926B2A-E044-433C-A332-6ED099C804C2}" presName="accentRepeatNode" presStyleLbl="solidFgAcc1" presStyleIdx="2" presStyleCnt="4"/>
      <dgm:spPr/>
    </dgm:pt>
    <dgm:pt modelId="{82085FCD-7C7A-4E4B-A4AD-31117344AAE9}" type="pres">
      <dgm:prSet presAssocID="{517CD212-5A0A-4999-9C61-85252AAB5ED2}" presName="text_4" presStyleLbl="node1" presStyleIdx="3" presStyleCnt="4">
        <dgm:presLayoutVars>
          <dgm:bulletEnabled val="1"/>
        </dgm:presLayoutVars>
      </dgm:prSet>
      <dgm:spPr/>
    </dgm:pt>
    <dgm:pt modelId="{BE9FE49B-35D2-498E-9665-9BD695CD6119}" type="pres">
      <dgm:prSet presAssocID="{517CD212-5A0A-4999-9C61-85252AAB5ED2}" presName="accent_4" presStyleCnt="0"/>
      <dgm:spPr/>
    </dgm:pt>
    <dgm:pt modelId="{31821633-1295-4DD1-9B70-B4B5ED669260}" type="pres">
      <dgm:prSet presAssocID="{517CD212-5A0A-4999-9C61-85252AAB5ED2}" presName="accentRepeatNode" presStyleLbl="solidFgAcc1" presStyleIdx="3" presStyleCnt="4"/>
      <dgm:spPr/>
    </dgm:pt>
  </dgm:ptLst>
  <dgm:cxnLst>
    <dgm:cxn modelId="{4C6ACD07-3D5E-44FF-A3C6-86CA5F4DD482}" type="presOf" srcId="{B40EA2CE-568C-4598-A59C-FAC95A5C39AA}" destId="{0C529EFF-057F-4A43-875B-6626EF013327}" srcOrd="0" destOrd="0" presId="urn:microsoft.com/office/officeart/2008/layout/VerticalCurvedList"/>
    <dgm:cxn modelId="{09328E26-BBE0-4F00-B7CC-752D7A6386AE}" srcId="{B40EA2CE-568C-4598-A59C-FAC95A5C39AA}" destId="{2D926B2A-E044-433C-A332-6ED099C804C2}" srcOrd="2" destOrd="0" parTransId="{180A584C-7BFD-41BF-B868-62BDEEBF2624}" sibTransId="{0543871C-2345-476C-847D-23FBB5DB414F}"/>
    <dgm:cxn modelId="{F618DE37-BDF9-4569-978D-2B1ABFABEADE}" type="presOf" srcId="{C476D194-D1EF-4CA8-AC1F-99F125EFE1EB}" destId="{A9509486-13E6-4A82-8C43-A805419090E2}" srcOrd="0" destOrd="0" presId="urn:microsoft.com/office/officeart/2008/layout/VerticalCurvedList"/>
    <dgm:cxn modelId="{C127DD68-0568-4CE4-95DB-82B5123668FB}" type="presOf" srcId="{0745E727-30AC-4A67-A866-9098C0BB849A}" destId="{EFE6881E-514E-4ED9-8787-EB8BD4CEAEDB}" srcOrd="0" destOrd="0" presId="urn:microsoft.com/office/officeart/2008/layout/VerticalCurvedList"/>
    <dgm:cxn modelId="{55DEDA4B-FB09-4E25-99FA-E45DA39C196D}" type="presOf" srcId="{517CD212-5A0A-4999-9C61-85252AAB5ED2}" destId="{82085FCD-7C7A-4E4B-A4AD-31117344AAE9}" srcOrd="0" destOrd="0" presId="urn:microsoft.com/office/officeart/2008/layout/VerticalCurvedList"/>
    <dgm:cxn modelId="{FCB38791-016D-49FA-83D3-02151E626D7D}" srcId="{B40EA2CE-568C-4598-A59C-FAC95A5C39AA}" destId="{C476D194-D1EF-4CA8-AC1F-99F125EFE1EB}" srcOrd="1" destOrd="0" parTransId="{E6F5808A-CC07-40AA-A809-09D1E1CB2106}" sibTransId="{79591C76-009B-495C-993A-A40FDB0C6574}"/>
    <dgm:cxn modelId="{E5CDEDA8-403D-4C77-B764-B0E807619F30}" type="presOf" srcId="{2D926B2A-E044-433C-A332-6ED099C804C2}" destId="{907CFBA4-D259-41F6-AEFF-F468735041E1}" srcOrd="0" destOrd="0" presId="urn:microsoft.com/office/officeart/2008/layout/VerticalCurvedList"/>
    <dgm:cxn modelId="{B50578D2-CBC0-4A52-9E2E-B022D7A11287}" srcId="{B40EA2CE-568C-4598-A59C-FAC95A5C39AA}" destId="{517CD212-5A0A-4999-9C61-85252AAB5ED2}" srcOrd="3" destOrd="0" parTransId="{F1D5DF37-EE6C-4E57-BA72-6A13ED1B845E}" sibTransId="{924FA75F-6F41-458A-B39C-30C092326C1E}"/>
    <dgm:cxn modelId="{E3AE4CEC-6478-44ED-9685-8E5D3F079328}" srcId="{B40EA2CE-568C-4598-A59C-FAC95A5C39AA}" destId="{0745E727-30AC-4A67-A866-9098C0BB849A}" srcOrd="0" destOrd="0" parTransId="{46EAF163-5CEB-4A33-8655-1E011E8F98CE}" sibTransId="{2D8D5968-912A-4C34-A01F-A165CA537412}"/>
    <dgm:cxn modelId="{A94DF4FE-EB9C-4AB8-ADA4-D5A6E14F5CF7}" type="presOf" srcId="{2D8D5968-912A-4C34-A01F-A165CA537412}" destId="{16DC9368-A9A9-45BE-8179-D3298C014473}" srcOrd="0" destOrd="0" presId="urn:microsoft.com/office/officeart/2008/layout/VerticalCurvedList"/>
    <dgm:cxn modelId="{A9E88BC3-7F88-4BD2-8B3B-7D04CC6A8B62}" type="presParOf" srcId="{0C529EFF-057F-4A43-875B-6626EF013327}" destId="{0A67E43C-7AE7-4B1D-8A9F-19085C25814B}" srcOrd="0" destOrd="0" presId="urn:microsoft.com/office/officeart/2008/layout/VerticalCurvedList"/>
    <dgm:cxn modelId="{2E787BEB-7621-44D9-807A-CFC7990B4CBF}" type="presParOf" srcId="{0A67E43C-7AE7-4B1D-8A9F-19085C25814B}" destId="{4187FDE9-01C3-4349-822F-E879AE7DF632}" srcOrd="0" destOrd="0" presId="urn:microsoft.com/office/officeart/2008/layout/VerticalCurvedList"/>
    <dgm:cxn modelId="{3163FD19-AB41-4EA1-A37C-BDC5DA35B334}" type="presParOf" srcId="{4187FDE9-01C3-4349-822F-E879AE7DF632}" destId="{06E8C2A1-4C06-4F35-A6BA-77E5BA687646}" srcOrd="0" destOrd="0" presId="urn:microsoft.com/office/officeart/2008/layout/VerticalCurvedList"/>
    <dgm:cxn modelId="{91D5D3F8-6DC3-4513-8490-A13C2506B9F6}" type="presParOf" srcId="{4187FDE9-01C3-4349-822F-E879AE7DF632}" destId="{16DC9368-A9A9-45BE-8179-D3298C014473}" srcOrd="1" destOrd="0" presId="urn:microsoft.com/office/officeart/2008/layout/VerticalCurvedList"/>
    <dgm:cxn modelId="{DAB8F41F-4C86-41B1-96C5-06704DA12ECB}" type="presParOf" srcId="{4187FDE9-01C3-4349-822F-E879AE7DF632}" destId="{1ADFE4FE-7A44-4B90-B3E0-A5334C46E14F}" srcOrd="2" destOrd="0" presId="urn:microsoft.com/office/officeart/2008/layout/VerticalCurvedList"/>
    <dgm:cxn modelId="{9E9ACBFE-4638-4A50-9785-9EB1762BE945}" type="presParOf" srcId="{4187FDE9-01C3-4349-822F-E879AE7DF632}" destId="{304D527F-CDD7-4D58-B63B-88567F388177}" srcOrd="3" destOrd="0" presId="urn:microsoft.com/office/officeart/2008/layout/VerticalCurvedList"/>
    <dgm:cxn modelId="{94EBDBCA-D869-4EB8-A117-5F61AA987616}" type="presParOf" srcId="{0A67E43C-7AE7-4B1D-8A9F-19085C25814B}" destId="{EFE6881E-514E-4ED9-8787-EB8BD4CEAEDB}" srcOrd="1" destOrd="0" presId="urn:microsoft.com/office/officeart/2008/layout/VerticalCurvedList"/>
    <dgm:cxn modelId="{941C3EE6-E56E-470F-BDDE-BFCCE9315CA8}" type="presParOf" srcId="{0A67E43C-7AE7-4B1D-8A9F-19085C25814B}" destId="{394444DA-7E89-4EFA-9496-E02234DFA723}" srcOrd="2" destOrd="0" presId="urn:microsoft.com/office/officeart/2008/layout/VerticalCurvedList"/>
    <dgm:cxn modelId="{3F9C9EDF-0D3E-4F2D-85BE-819D5EDA72A5}" type="presParOf" srcId="{394444DA-7E89-4EFA-9496-E02234DFA723}" destId="{FAE66E37-AB93-4C54-8675-4EC05F276BE1}" srcOrd="0" destOrd="0" presId="urn:microsoft.com/office/officeart/2008/layout/VerticalCurvedList"/>
    <dgm:cxn modelId="{880EA464-E135-4940-880D-A320CBCF56A3}" type="presParOf" srcId="{0A67E43C-7AE7-4B1D-8A9F-19085C25814B}" destId="{A9509486-13E6-4A82-8C43-A805419090E2}" srcOrd="3" destOrd="0" presId="urn:microsoft.com/office/officeart/2008/layout/VerticalCurvedList"/>
    <dgm:cxn modelId="{D6C0ECD8-B44E-40AA-8864-B387C5D02E8C}" type="presParOf" srcId="{0A67E43C-7AE7-4B1D-8A9F-19085C25814B}" destId="{78D93C61-F18B-40BE-AA56-C148E0F4BD88}" srcOrd="4" destOrd="0" presId="urn:microsoft.com/office/officeart/2008/layout/VerticalCurvedList"/>
    <dgm:cxn modelId="{B319624E-35D5-463B-B4C4-85F3C075237F}" type="presParOf" srcId="{78D93C61-F18B-40BE-AA56-C148E0F4BD88}" destId="{26B068A0-D0CA-40F8-AA1A-51553421E0E7}" srcOrd="0" destOrd="0" presId="urn:microsoft.com/office/officeart/2008/layout/VerticalCurvedList"/>
    <dgm:cxn modelId="{3FB2E057-A99B-4E61-93B2-BEBF3C27F32D}" type="presParOf" srcId="{0A67E43C-7AE7-4B1D-8A9F-19085C25814B}" destId="{907CFBA4-D259-41F6-AEFF-F468735041E1}" srcOrd="5" destOrd="0" presId="urn:microsoft.com/office/officeart/2008/layout/VerticalCurvedList"/>
    <dgm:cxn modelId="{245D5CCE-0F91-45FD-BC52-86EB23B7462C}" type="presParOf" srcId="{0A67E43C-7AE7-4B1D-8A9F-19085C25814B}" destId="{59E579A8-F4FB-4B9C-A800-8A523517D75F}" srcOrd="6" destOrd="0" presId="urn:microsoft.com/office/officeart/2008/layout/VerticalCurvedList"/>
    <dgm:cxn modelId="{54FB4B3D-3EB2-43C5-9716-EFF1087B842E}" type="presParOf" srcId="{59E579A8-F4FB-4B9C-A800-8A523517D75F}" destId="{57C2FC77-C0C0-4968-BFEE-73A6C3143B85}" srcOrd="0" destOrd="0" presId="urn:microsoft.com/office/officeart/2008/layout/VerticalCurvedList"/>
    <dgm:cxn modelId="{7AC5A90A-CFB6-4C46-A26F-106F0C26BCAD}" type="presParOf" srcId="{0A67E43C-7AE7-4B1D-8A9F-19085C25814B}" destId="{82085FCD-7C7A-4E4B-A4AD-31117344AAE9}" srcOrd="7" destOrd="0" presId="urn:microsoft.com/office/officeart/2008/layout/VerticalCurvedList"/>
    <dgm:cxn modelId="{DB6D27E7-640A-4BE3-9612-85E199FC9363}" type="presParOf" srcId="{0A67E43C-7AE7-4B1D-8A9F-19085C25814B}" destId="{BE9FE49B-35D2-498E-9665-9BD695CD6119}" srcOrd="8" destOrd="0" presId="urn:microsoft.com/office/officeart/2008/layout/VerticalCurvedList"/>
    <dgm:cxn modelId="{0ACDB99F-E91C-495E-A9B8-F68216F6045F}" type="presParOf" srcId="{BE9FE49B-35D2-498E-9665-9BD695CD6119}" destId="{31821633-1295-4DD1-9B70-B4B5ED66926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0EA2CE-568C-4598-A59C-FAC95A5C39AA}"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0745E727-30AC-4A67-A866-9098C0BB849A}">
      <dgm:prSet/>
      <dgm:spPr/>
      <dgm:t>
        <a:bodyPr/>
        <a:lstStyle/>
        <a:p>
          <a:r>
            <a:rPr lang="en-GB"/>
            <a:t>Click on the </a:t>
          </a:r>
          <a:r>
            <a:rPr lang="en-GB">
              <a:hlinkClick xmlns:r="http://schemas.openxmlformats.org/officeDocument/2006/relationships" r:id="rId1"/>
            </a:rPr>
            <a:t>link</a:t>
          </a:r>
          <a:r>
            <a:rPr lang="en-GB"/>
            <a:t> and score the business based on the scenario.</a:t>
          </a:r>
        </a:p>
      </dgm:t>
    </dgm:pt>
    <dgm:pt modelId="{46EAF163-5CEB-4A33-8655-1E011E8F98CE}" type="parTrans" cxnId="{E3AE4CEC-6478-44ED-9685-8E5D3F079328}">
      <dgm:prSet/>
      <dgm:spPr/>
      <dgm:t>
        <a:bodyPr/>
        <a:lstStyle/>
        <a:p>
          <a:endParaRPr lang="en-GB"/>
        </a:p>
      </dgm:t>
    </dgm:pt>
    <dgm:pt modelId="{2D8D5968-912A-4C34-A01F-A165CA537412}" type="sibTrans" cxnId="{E3AE4CEC-6478-44ED-9685-8E5D3F079328}">
      <dgm:prSet/>
      <dgm:spPr/>
      <dgm:t>
        <a:bodyPr/>
        <a:lstStyle/>
        <a:p>
          <a:endParaRPr lang="en-GB"/>
        </a:p>
      </dgm:t>
    </dgm:pt>
    <dgm:pt modelId="{517CD212-5A0A-4999-9C61-85252AAB5ED2}">
      <dgm:prSet/>
      <dgm:spPr/>
      <dgm:t>
        <a:bodyPr/>
        <a:lstStyle/>
        <a:p>
          <a:r>
            <a:rPr lang="en-GB"/>
            <a:t>Then once complete move onto the next slide.</a:t>
          </a:r>
        </a:p>
      </dgm:t>
    </dgm:pt>
    <dgm:pt modelId="{F1D5DF37-EE6C-4E57-BA72-6A13ED1B845E}" type="parTrans" cxnId="{B50578D2-CBC0-4A52-9E2E-B022D7A11287}">
      <dgm:prSet/>
      <dgm:spPr/>
      <dgm:t>
        <a:bodyPr/>
        <a:lstStyle/>
        <a:p>
          <a:endParaRPr lang="en-GB"/>
        </a:p>
      </dgm:t>
    </dgm:pt>
    <dgm:pt modelId="{924FA75F-6F41-458A-B39C-30C092326C1E}" type="sibTrans" cxnId="{B50578D2-CBC0-4A52-9E2E-B022D7A11287}">
      <dgm:prSet/>
      <dgm:spPr/>
      <dgm:t>
        <a:bodyPr/>
        <a:lstStyle/>
        <a:p>
          <a:endParaRPr lang="en-GB"/>
        </a:p>
      </dgm:t>
    </dgm:pt>
    <dgm:pt modelId="{C476D194-D1EF-4CA8-AC1F-99F125EFE1EB}">
      <dgm:prSet/>
      <dgm:spPr/>
      <dgm:t>
        <a:bodyPr/>
        <a:lstStyle/>
        <a:p>
          <a:r>
            <a:rPr lang="en-GB"/>
            <a:t>The Scenario is at the top of the form, feel free to jot down your results on a piece of paper.</a:t>
          </a:r>
        </a:p>
      </dgm:t>
    </dgm:pt>
    <dgm:pt modelId="{E6F5808A-CC07-40AA-A809-09D1E1CB2106}" type="parTrans" cxnId="{FCB38791-016D-49FA-83D3-02151E626D7D}">
      <dgm:prSet/>
      <dgm:spPr/>
      <dgm:t>
        <a:bodyPr/>
        <a:lstStyle/>
        <a:p>
          <a:endParaRPr lang="en-GB"/>
        </a:p>
      </dgm:t>
    </dgm:pt>
    <dgm:pt modelId="{79591C76-009B-495C-993A-A40FDB0C6574}" type="sibTrans" cxnId="{FCB38791-016D-49FA-83D3-02151E626D7D}">
      <dgm:prSet/>
      <dgm:spPr/>
      <dgm:t>
        <a:bodyPr/>
        <a:lstStyle/>
        <a:p>
          <a:endParaRPr lang="en-GB"/>
        </a:p>
      </dgm:t>
    </dgm:pt>
    <dgm:pt modelId="{2D926B2A-E044-433C-A332-6ED099C804C2}">
      <dgm:prSet/>
      <dgm:spPr/>
      <dgm:t>
        <a:bodyPr/>
        <a:lstStyle/>
        <a:p>
          <a:r>
            <a:rPr lang="en-GB"/>
            <a:t>Once all risk scores have been selected press the submit button.</a:t>
          </a:r>
        </a:p>
      </dgm:t>
    </dgm:pt>
    <dgm:pt modelId="{180A584C-7BFD-41BF-B868-62BDEEBF2624}" type="parTrans" cxnId="{09328E26-BBE0-4F00-B7CC-752D7A6386AE}">
      <dgm:prSet/>
      <dgm:spPr/>
      <dgm:t>
        <a:bodyPr/>
        <a:lstStyle/>
        <a:p>
          <a:endParaRPr lang="en-GB"/>
        </a:p>
      </dgm:t>
    </dgm:pt>
    <dgm:pt modelId="{0543871C-2345-476C-847D-23FBB5DB414F}" type="sibTrans" cxnId="{09328E26-BBE0-4F00-B7CC-752D7A6386AE}">
      <dgm:prSet/>
      <dgm:spPr/>
      <dgm:t>
        <a:bodyPr/>
        <a:lstStyle/>
        <a:p>
          <a:endParaRPr lang="en-GB"/>
        </a:p>
      </dgm:t>
    </dgm:pt>
    <dgm:pt modelId="{0C529EFF-057F-4A43-875B-6626EF013327}" type="pres">
      <dgm:prSet presAssocID="{B40EA2CE-568C-4598-A59C-FAC95A5C39AA}" presName="Name0" presStyleCnt="0">
        <dgm:presLayoutVars>
          <dgm:chMax val="7"/>
          <dgm:chPref val="7"/>
          <dgm:dir/>
        </dgm:presLayoutVars>
      </dgm:prSet>
      <dgm:spPr/>
    </dgm:pt>
    <dgm:pt modelId="{0A67E43C-7AE7-4B1D-8A9F-19085C25814B}" type="pres">
      <dgm:prSet presAssocID="{B40EA2CE-568C-4598-A59C-FAC95A5C39AA}" presName="Name1" presStyleCnt="0"/>
      <dgm:spPr/>
    </dgm:pt>
    <dgm:pt modelId="{4187FDE9-01C3-4349-822F-E879AE7DF632}" type="pres">
      <dgm:prSet presAssocID="{B40EA2CE-568C-4598-A59C-FAC95A5C39AA}" presName="cycle" presStyleCnt="0"/>
      <dgm:spPr/>
    </dgm:pt>
    <dgm:pt modelId="{06E8C2A1-4C06-4F35-A6BA-77E5BA687646}" type="pres">
      <dgm:prSet presAssocID="{B40EA2CE-568C-4598-A59C-FAC95A5C39AA}" presName="srcNode" presStyleLbl="node1" presStyleIdx="0" presStyleCnt="4"/>
      <dgm:spPr/>
    </dgm:pt>
    <dgm:pt modelId="{16DC9368-A9A9-45BE-8179-D3298C014473}" type="pres">
      <dgm:prSet presAssocID="{B40EA2CE-568C-4598-A59C-FAC95A5C39AA}" presName="conn" presStyleLbl="parChTrans1D2" presStyleIdx="0" presStyleCnt="1"/>
      <dgm:spPr/>
    </dgm:pt>
    <dgm:pt modelId="{1ADFE4FE-7A44-4B90-B3E0-A5334C46E14F}" type="pres">
      <dgm:prSet presAssocID="{B40EA2CE-568C-4598-A59C-FAC95A5C39AA}" presName="extraNode" presStyleLbl="node1" presStyleIdx="0" presStyleCnt="4"/>
      <dgm:spPr/>
    </dgm:pt>
    <dgm:pt modelId="{304D527F-CDD7-4D58-B63B-88567F388177}" type="pres">
      <dgm:prSet presAssocID="{B40EA2CE-568C-4598-A59C-FAC95A5C39AA}" presName="dstNode" presStyleLbl="node1" presStyleIdx="0" presStyleCnt="4"/>
      <dgm:spPr/>
    </dgm:pt>
    <dgm:pt modelId="{EFE6881E-514E-4ED9-8787-EB8BD4CEAEDB}" type="pres">
      <dgm:prSet presAssocID="{0745E727-30AC-4A67-A866-9098C0BB849A}" presName="text_1" presStyleLbl="node1" presStyleIdx="0" presStyleCnt="4">
        <dgm:presLayoutVars>
          <dgm:bulletEnabled val="1"/>
        </dgm:presLayoutVars>
      </dgm:prSet>
      <dgm:spPr/>
    </dgm:pt>
    <dgm:pt modelId="{394444DA-7E89-4EFA-9496-E02234DFA723}" type="pres">
      <dgm:prSet presAssocID="{0745E727-30AC-4A67-A866-9098C0BB849A}" presName="accent_1" presStyleCnt="0"/>
      <dgm:spPr/>
    </dgm:pt>
    <dgm:pt modelId="{FAE66E37-AB93-4C54-8675-4EC05F276BE1}" type="pres">
      <dgm:prSet presAssocID="{0745E727-30AC-4A67-A866-9098C0BB849A}" presName="accentRepeatNode" presStyleLbl="solidFgAcc1" presStyleIdx="0" presStyleCnt="4"/>
      <dgm:spPr/>
    </dgm:pt>
    <dgm:pt modelId="{A9509486-13E6-4A82-8C43-A805419090E2}" type="pres">
      <dgm:prSet presAssocID="{C476D194-D1EF-4CA8-AC1F-99F125EFE1EB}" presName="text_2" presStyleLbl="node1" presStyleIdx="1" presStyleCnt="4">
        <dgm:presLayoutVars>
          <dgm:bulletEnabled val="1"/>
        </dgm:presLayoutVars>
      </dgm:prSet>
      <dgm:spPr/>
    </dgm:pt>
    <dgm:pt modelId="{78D93C61-F18B-40BE-AA56-C148E0F4BD88}" type="pres">
      <dgm:prSet presAssocID="{C476D194-D1EF-4CA8-AC1F-99F125EFE1EB}" presName="accent_2" presStyleCnt="0"/>
      <dgm:spPr/>
    </dgm:pt>
    <dgm:pt modelId="{26B068A0-D0CA-40F8-AA1A-51553421E0E7}" type="pres">
      <dgm:prSet presAssocID="{C476D194-D1EF-4CA8-AC1F-99F125EFE1EB}" presName="accentRepeatNode" presStyleLbl="solidFgAcc1" presStyleIdx="1" presStyleCnt="4"/>
      <dgm:spPr/>
    </dgm:pt>
    <dgm:pt modelId="{907CFBA4-D259-41F6-AEFF-F468735041E1}" type="pres">
      <dgm:prSet presAssocID="{2D926B2A-E044-433C-A332-6ED099C804C2}" presName="text_3" presStyleLbl="node1" presStyleIdx="2" presStyleCnt="4">
        <dgm:presLayoutVars>
          <dgm:bulletEnabled val="1"/>
        </dgm:presLayoutVars>
      </dgm:prSet>
      <dgm:spPr/>
    </dgm:pt>
    <dgm:pt modelId="{59E579A8-F4FB-4B9C-A800-8A523517D75F}" type="pres">
      <dgm:prSet presAssocID="{2D926B2A-E044-433C-A332-6ED099C804C2}" presName="accent_3" presStyleCnt="0"/>
      <dgm:spPr/>
    </dgm:pt>
    <dgm:pt modelId="{57C2FC77-C0C0-4968-BFEE-73A6C3143B85}" type="pres">
      <dgm:prSet presAssocID="{2D926B2A-E044-433C-A332-6ED099C804C2}" presName="accentRepeatNode" presStyleLbl="solidFgAcc1" presStyleIdx="2" presStyleCnt="4"/>
      <dgm:spPr/>
    </dgm:pt>
    <dgm:pt modelId="{82085FCD-7C7A-4E4B-A4AD-31117344AAE9}" type="pres">
      <dgm:prSet presAssocID="{517CD212-5A0A-4999-9C61-85252AAB5ED2}" presName="text_4" presStyleLbl="node1" presStyleIdx="3" presStyleCnt="4">
        <dgm:presLayoutVars>
          <dgm:bulletEnabled val="1"/>
        </dgm:presLayoutVars>
      </dgm:prSet>
      <dgm:spPr/>
    </dgm:pt>
    <dgm:pt modelId="{BE9FE49B-35D2-498E-9665-9BD695CD6119}" type="pres">
      <dgm:prSet presAssocID="{517CD212-5A0A-4999-9C61-85252AAB5ED2}" presName="accent_4" presStyleCnt="0"/>
      <dgm:spPr/>
    </dgm:pt>
    <dgm:pt modelId="{31821633-1295-4DD1-9B70-B4B5ED669260}" type="pres">
      <dgm:prSet presAssocID="{517CD212-5A0A-4999-9C61-85252AAB5ED2}" presName="accentRepeatNode" presStyleLbl="solidFgAcc1" presStyleIdx="3" presStyleCnt="4"/>
      <dgm:spPr/>
    </dgm:pt>
  </dgm:ptLst>
  <dgm:cxnLst>
    <dgm:cxn modelId="{4C6ACD07-3D5E-44FF-A3C6-86CA5F4DD482}" type="presOf" srcId="{B40EA2CE-568C-4598-A59C-FAC95A5C39AA}" destId="{0C529EFF-057F-4A43-875B-6626EF013327}" srcOrd="0" destOrd="0" presId="urn:microsoft.com/office/officeart/2008/layout/VerticalCurvedList"/>
    <dgm:cxn modelId="{09328E26-BBE0-4F00-B7CC-752D7A6386AE}" srcId="{B40EA2CE-568C-4598-A59C-FAC95A5C39AA}" destId="{2D926B2A-E044-433C-A332-6ED099C804C2}" srcOrd="2" destOrd="0" parTransId="{180A584C-7BFD-41BF-B868-62BDEEBF2624}" sibTransId="{0543871C-2345-476C-847D-23FBB5DB414F}"/>
    <dgm:cxn modelId="{F618DE37-BDF9-4569-978D-2B1ABFABEADE}" type="presOf" srcId="{C476D194-D1EF-4CA8-AC1F-99F125EFE1EB}" destId="{A9509486-13E6-4A82-8C43-A805419090E2}" srcOrd="0" destOrd="0" presId="urn:microsoft.com/office/officeart/2008/layout/VerticalCurvedList"/>
    <dgm:cxn modelId="{C127DD68-0568-4CE4-95DB-82B5123668FB}" type="presOf" srcId="{0745E727-30AC-4A67-A866-9098C0BB849A}" destId="{EFE6881E-514E-4ED9-8787-EB8BD4CEAEDB}" srcOrd="0" destOrd="0" presId="urn:microsoft.com/office/officeart/2008/layout/VerticalCurvedList"/>
    <dgm:cxn modelId="{55DEDA4B-FB09-4E25-99FA-E45DA39C196D}" type="presOf" srcId="{517CD212-5A0A-4999-9C61-85252AAB5ED2}" destId="{82085FCD-7C7A-4E4B-A4AD-31117344AAE9}" srcOrd="0" destOrd="0" presId="urn:microsoft.com/office/officeart/2008/layout/VerticalCurvedList"/>
    <dgm:cxn modelId="{FCB38791-016D-49FA-83D3-02151E626D7D}" srcId="{B40EA2CE-568C-4598-A59C-FAC95A5C39AA}" destId="{C476D194-D1EF-4CA8-AC1F-99F125EFE1EB}" srcOrd="1" destOrd="0" parTransId="{E6F5808A-CC07-40AA-A809-09D1E1CB2106}" sibTransId="{79591C76-009B-495C-993A-A40FDB0C6574}"/>
    <dgm:cxn modelId="{E5CDEDA8-403D-4C77-B764-B0E807619F30}" type="presOf" srcId="{2D926B2A-E044-433C-A332-6ED099C804C2}" destId="{907CFBA4-D259-41F6-AEFF-F468735041E1}" srcOrd="0" destOrd="0" presId="urn:microsoft.com/office/officeart/2008/layout/VerticalCurvedList"/>
    <dgm:cxn modelId="{B50578D2-CBC0-4A52-9E2E-B022D7A11287}" srcId="{B40EA2CE-568C-4598-A59C-FAC95A5C39AA}" destId="{517CD212-5A0A-4999-9C61-85252AAB5ED2}" srcOrd="3" destOrd="0" parTransId="{F1D5DF37-EE6C-4E57-BA72-6A13ED1B845E}" sibTransId="{924FA75F-6F41-458A-B39C-30C092326C1E}"/>
    <dgm:cxn modelId="{E3AE4CEC-6478-44ED-9685-8E5D3F079328}" srcId="{B40EA2CE-568C-4598-A59C-FAC95A5C39AA}" destId="{0745E727-30AC-4A67-A866-9098C0BB849A}" srcOrd="0" destOrd="0" parTransId="{46EAF163-5CEB-4A33-8655-1E011E8F98CE}" sibTransId="{2D8D5968-912A-4C34-A01F-A165CA537412}"/>
    <dgm:cxn modelId="{A94DF4FE-EB9C-4AB8-ADA4-D5A6E14F5CF7}" type="presOf" srcId="{2D8D5968-912A-4C34-A01F-A165CA537412}" destId="{16DC9368-A9A9-45BE-8179-D3298C014473}" srcOrd="0" destOrd="0" presId="urn:microsoft.com/office/officeart/2008/layout/VerticalCurvedList"/>
    <dgm:cxn modelId="{A9E88BC3-7F88-4BD2-8B3B-7D04CC6A8B62}" type="presParOf" srcId="{0C529EFF-057F-4A43-875B-6626EF013327}" destId="{0A67E43C-7AE7-4B1D-8A9F-19085C25814B}" srcOrd="0" destOrd="0" presId="urn:microsoft.com/office/officeart/2008/layout/VerticalCurvedList"/>
    <dgm:cxn modelId="{2E787BEB-7621-44D9-807A-CFC7990B4CBF}" type="presParOf" srcId="{0A67E43C-7AE7-4B1D-8A9F-19085C25814B}" destId="{4187FDE9-01C3-4349-822F-E879AE7DF632}" srcOrd="0" destOrd="0" presId="urn:microsoft.com/office/officeart/2008/layout/VerticalCurvedList"/>
    <dgm:cxn modelId="{3163FD19-AB41-4EA1-A37C-BDC5DA35B334}" type="presParOf" srcId="{4187FDE9-01C3-4349-822F-E879AE7DF632}" destId="{06E8C2A1-4C06-4F35-A6BA-77E5BA687646}" srcOrd="0" destOrd="0" presId="urn:microsoft.com/office/officeart/2008/layout/VerticalCurvedList"/>
    <dgm:cxn modelId="{91D5D3F8-6DC3-4513-8490-A13C2506B9F6}" type="presParOf" srcId="{4187FDE9-01C3-4349-822F-E879AE7DF632}" destId="{16DC9368-A9A9-45BE-8179-D3298C014473}" srcOrd="1" destOrd="0" presId="urn:microsoft.com/office/officeart/2008/layout/VerticalCurvedList"/>
    <dgm:cxn modelId="{DAB8F41F-4C86-41B1-96C5-06704DA12ECB}" type="presParOf" srcId="{4187FDE9-01C3-4349-822F-E879AE7DF632}" destId="{1ADFE4FE-7A44-4B90-B3E0-A5334C46E14F}" srcOrd="2" destOrd="0" presId="urn:microsoft.com/office/officeart/2008/layout/VerticalCurvedList"/>
    <dgm:cxn modelId="{9E9ACBFE-4638-4A50-9785-9EB1762BE945}" type="presParOf" srcId="{4187FDE9-01C3-4349-822F-E879AE7DF632}" destId="{304D527F-CDD7-4D58-B63B-88567F388177}" srcOrd="3" destOrd="0" presId="urn:microsoft.com/office/officeart/2008/layout/VerticalCurvedList"/>
    <dgm:cxn modelId="{94EBDBCA-D869-4EB8-A117-5F61AA987616}" type="presParOf" srcId="{0A67E43C-7AE7-4B1D-8A9F-19085C25814B}" destId="{EFE6881E-514E-4ED9-8787-EB8BD4CEAEDB}" srcOrd="1" destOrd="0" presId="urn:microsoft.com/office/officeart/2008/layout/VerticalCurvedList"/>
    <dgm:cxn modelId="{941C3EE6-E56E-470F-BDDE-BFCCE9315CA8}" type="presParOf" srcId="{0A67E43C-7AE7-4B1D-8A9F-19085C25814B}" destId="{394444DA-7E89-4EFA-9496-E02234DFA723}" srcOrd="2" destOrd="0" presId="urn:microsoft.com/office/officeart/2008/layout/VerticalCurvedList"/>
    <dgm:cxn modelId="{3F9C9EDF-0D3E-4F2D-85BE-819D5EDA72A5}" type="presParOf" srcId="{394444DA-7E89-4EFA-9496-E02234DFA723}" destId="{FAE66E37-AB93-4C54-8675-4EC05F276BE1}" srcOrd="0" destOrd="0" presId="urn:microsoft.com/office/officeart/2008/layout/VerticalCurvedList"/>
    <dgm:cxn modelId="{880EA464-E135-4940-880D-A320CBCF56A3}" type="presParOf" srcId="{0A67E43C-7AE7-4B1D-8A9F-19085C25814B}" destId="{A9509486-13E6-4A82-8C43-A805419090E2}" srcOrd="3" destOrd="0" presId="urn:microsoft.com/office/officeart/2008/layout/VerticalCurvedList"/>
    <dgm:cxn modelId="{D6C0ECD8-B44E-40AA-8864-B387C5D02E8C}" type="presParOf" srcId="{0A67E43C-7AE7-4B1D-8A9F-19085C25814B}" destId="{78D93C61-F18B-40BE-AA56-C148E0F4BD88}" srcOrd="4" destOrd="0" presId="urn:microsoft.com/office/officeart/2008/layout/VerticalCurvedList"/>
    <dgm:cxn modelId="{B319624E-35D5-463B-B4C4-85F3C075237F}" type="presParOf" srcId="{78D93C61-F18B-40BE-AA56-C148E0F4BD88}" destId="{26B068A0-D0CA-40F8-AA1A-51553421E0E7}" srcOrd="0" destOrd="0" presId="urn:microsoft.com/office/officeart/2008/layout/VerticalCurvedList"/>
    <dgm:cxn modelId="{3FB2E057-A99B-4E61-93B2-BEBF3C27F32D}" type="presParOf" srcId="{0A67E43C-7AE7-4B1D-8A9F-19085C25814B}" destId="{907CFBA4-D259-41F6-AEFF-F468735041E1}" srcOrd="5" destOrd="0" presId="urn:microsoft.com/office/officeart/2008/layout/VerticalCurvedList"/>
    <dgm:cxn modelId="{245D5CCE-0F91-45FD-BC52-86EB23B7462C}" type="presParOf" srcId="{0A67E43C-7AE7-4B1D-8A9F-19085C25814B}" destId="{59E579A8-F4FB-4B9C-A800-8A523517D75F}" srcOrd="6" destOrd="0" presId="urn:microsoft.com/office/officeart/2008/layout/VerticalCurvedList"/>
    <dgm:cxn modelId="{54FB4B3D-3EB2-43C5-9716-EFF1087B842E}" type="presParOf" srcId="{59E579A8-F4FB-4B9C-A800-8A523517D75F}" destId="{57C2FC77-C0C0-4968-BFEE-73A6C3143B85}" srcOrd="0" destOrd="0" presId="urn:microsoft.com/office/officeart/2008/layout/VerticalCurvedList"/>
    <dgm:cxn modelId="{7AC5A90A-CFB6-4C46-A26F-106F0C26BCAD}" type="presParOf" srcId="{0A67E43C-7AE7-4B1D-8A9F-19085C25814B}" destId="{82085FCD-7C7A-4E4B-A4AD-31117344AAE9}" srcOrd="7" destOrd="0" presId="urn:microsoft.com/office/officeart/2008/layout/VerticalCurvedList"/>
    <dgm:cxn modelId="{DB6D27E7-640A-4BE3-9612-85E199FC9363}" type="presParOf" srcId="{0A67E43C-7AE7-4B1D-8A9F-19085C25814B}" destId="{BE9FE49B-35D2-498E-9665-9BD695CD6119}" srcOrd="8" destOrd="0" presId="urn:microsoft.com/office/officeart/2008/layout/VerticalCurvedList"/>
    <dgm:cxn modelId="{0ACDB99F-E91C-495E-A9B8-F68216F6045F}" type="presParOf" srcId="{BE9FE49B-35D2-498E-9665-9BD695CD6119}" destId="{31821633-1295-4DD1-9B70-B4B5ED66926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0EA2CE-568C-4598-A59C-FAC95A5C39AA}"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0745E727-30AC-4A67-A866-9098C0BB849A}">
      <dgm:prSet/>
      <dgm:spPr/>
      <dgm:t>
        <a:bodyPr/>
        <a:lstStyle/>
        <a:p>
          <a:r>
            <a:rPr lang="en-GB"/>
            <a:t>Click on the </a:t>
          </a:r>
          <a:r>
            <a:rPr lang="en-GB">
              <a:hlinkClick xmlns:r="http://schemas.openxmlformats.org/officeDocument/2006/relationships" r:id="rId1"/>
            </a:rPr>
            <a:t>link</a:t>
          </a:r>
          <a:r>
            <a:rPr lang="en-GB"/>
            <a:t> and score the business based on the scenario.</a:t>
          </a:r>
        </a:p>
      </dgm:t>
    </dgm:pt>
    <dgm:pt modelId="{46EAF163-5CEB-4A33-8655-1E011E8F98CE}" type="parTrans" cxnId="{E3AE4CEC-6478-44ED-9685-8E5D3F079328}">
      <dgm:prSet/>
      <dgm:spPr/>
      <dgm:t>
        <a:bodyPr/>
        <a:lstStyle/>
        <a:p>
          <a:endParaRPr lang="en-GB"/>
        </a:p>
      </dgm:t>
    </dgm:pt>
    <dgm:pt modelId="{2D8D5968-912A-4C34-A01F-A165CA537412}" type="sibTrans" cxnId="{E3AE4CEC-6478-44ED-9685-8E5D3F079328}">
      <dgm:prSet/>
      <dgm:spPr/>
      <dgm:t>
        <a:bodyPr/>
        <a:lstStyle/>
        <a:p>
          <a:endParaRPr lang="en-GB"/>
        </a:p>
      </dgm:t>
    </dgm:pt>
    <dgm:pt modelId="{517CD212-5A0A-4999-9C61-85252AAB5ED2}">
      <dgm:prSet/>
      <dgm:spPr/>
      <dgm:t>
        <a:bodyPr/>
        <a:lstStyle/>
        <a:p>
          <a:r>
            <a:rPr lang="en-GB"/>
            <a:t>Then once complete move onto the next slide.</a:t>
          </a:r>
        </a:p>
      </dgm:t>
    </dgm:pt>
    <dgm:pt modelId="{F1D5DF37-EE6C-4E57-BA72-6A13ED1B845E}" type="parTrans" cxnId="{B50578D2-CBC0-4A52-9E2E-B022D7A11287}">
      <dgm:prSet/>
      <dgm:spPr/>
      <dgm:t>
        <a:bodyPr/>
        <a:lstStyle/>
        <a:p>
          <a:endParaRPr lang="en-GB"/>
        </a:p>
      </dgm:t>
    </dgm:pt>
    <dgm:pt modelId="{924FA75F-6F41-458A-B39C-30C092326C1E}" type="sibTrans" cxnId="{B50578D2-CBC0-4A52-9E2E-B022D7A11287}">
      <dgm:prSet/>
      <dgm:spPr/>
      <dgm:t>
        <a:bodyPr/>
        <a:lstStyle/>
        <a:p>
          <a:endParaRPr lang="en-GB"/>
        </a:p>
      </dgm:t>
    </dgm:pt>
    <dgm:pt modelId="{C476D194-D1EF-4CA8-AC1F-99F125EFE1EB}">
      <dgm:prSet/>
      <dgm:spPr/>
      <dgm:t>
        <a:bodyPr/>
        <a:lstStyle/>
        <a:p>
          <a:r>
            <a:rPr lang="en-GB" dirty="0"/>
            <a:t>please jot down your results on a piece of paper as this will allow you to compare with the guide results</a:t>
          </a:r>
        </a:p>
      </dgm:t>
    </dgm:pt>
    <dgm:pt modelId="{E6F5808A-CC07-40AA-A809-09D1E1CB2106}" type="parTrans" cxnId="{FCB38791-016D-49FA-83D3-02151E626D7D}">
      <dgm:prSet/>
      <dgm:spPr/>
      <dgm:t>
        <a:bodyPr/>
        <a:lstStyle/>
        <a:p>
          <a:endParaRPr lang="en-GB"/>
        </a:p>
      </dgm:t>
    </dgm:pt>
    <dgm:pt modelId="{79591C76-009B-495C-993A-A40FDB0C6574}" type="sibTrans" cxnId="{FCB38791-016D-49FA-83D3-02151E626D7D}">
      <dgm:prSet/>
      <dgm:spPr/>
      <dgm:t>
        <a:bodyPr/>
        <a:lstStyle/>
        <a:p>
          <a:endParaRPr lang="en-GB"/>
        </a:p>
      </dgm:t>
    </dgm:pt>
    <dgm:pt modelId="{2D926B2A-E044-433C-A332-6ED099C804C2}">
      <dgm:prSet/>
      <dgm:spPr/>
      <dgm:t>
        <a:bodyPr/>
        <a:lstStyle/>
        <a:p>
          <a:r>
            <a:rPr lang="en-GB"/>
            <a:t>Once all risk scores have been selected press the submit button.</a:t>
          </a:r>
        </a:p>
      </dgm:t>
    </dgm:pt>
    <dgm:pt modelId="{180A584C-7BFD-41BF-B868-62BDEEBF2624}" type="parTrans" cxnId="{09328E26-BBE0-4F00-B7CC-752D7A6386AE}">
      <dgm:prSet/>
      <dgm:spPr/>
      <dgm:t>
        <a:bodyPr/>
        <a:lstStyle/>
        <a:p>
          <a:endParaRPr lang="en-GB"/>
        </a:p>
      </dgm:t>
    </dgm:pt>
    <dgm:pt modelId="{0543871C-2345-476C-847D-23FBB5DB414F}" type="sibTrans" cxnId="{09328E26-BBE0-4F00-B7CC-752D7A6386AE}">
      <dgm:prSet/>
      <dgm:spPr/>
      <dgm:t>
        <a:bodyPr/>
        <a:lstStyle/>
        <a:p>
          <a:endParaRPr lang="en-GB"/>
        </a:p>
      </dgm:t>
    </dgm:pt>
    <dgm:pt modelId="{0C529EFF-057F-4A43-875B-6626EF013327}" type="pres">
      <dgm:prSet presAssocID="{B40EA2CE-568C-4598-A59C-FAC95A5C39AA}" presName="Name0" presStyleCnt="0">
        <dgm:presLayoutVars>
          <dgm:chMax val="7"/>
          <dgm:chPref val="7"/>
          <dgm:dir/>
        </dgm:presLayoutVars>
      </dgm:prSet>
      <dgm:spPr/>
    </dgm:pt>
    <dgm:pt modelId="{0A67E43C-7AE7-4B1D-8A9F-19085C25814B}" type="pres">
      <dgm:prSet presAssocID="{B40EA2CE-568C-4598-A59C-FAC95A5C39AA}" presName="Name1" presStyleCnt="0"/>
      <dgm:spPr/>
    </dgm:pt>
    <dgm:pt modelId="{4187FDE9-01C3-4349-822F-E879AE7DF632}" type="pres">
      <dgm:prSet presAssocID="{B40EA2CE-568C-4598-A59C-FAC95A5C39AA}" presName="cycle" presStyleCnt="0"/>
      <dgm:spPr/>
    </dgm:pt>
    <dgm:pt modelId="{06E8C2A1-4C06-4F35-A6BA-77E5BA687646}" type="pres">
      <dgm:prSet presAssocID="{B40EA2CE-568C-4598-A59C-FAC95A5C39AA}" presName="srcNode" presStyleLbl="node1" presStyleIdx="0" presStyleCnt="4"/>
      <dgm:spPr/>
    </dgm:pt>
    <dgm:pt modelId="{16DC9368-A9A9-45BE-8179-D3298C014473}" type="pres">
      <dgm:prSet presAssocID="{B40EA2CE-568C-4598-A59C-FAC95A5C39AA}" presName="conn" presStyleLbl="parChTrans1D2" presStyleIdx="0" presStyleCnt="1"/>
      <dgm:spPr/>
    </dgm:pt>
    <dgm:pt modelId="{1ADFE4FE-7A44-4B90-B3E0-A5334C46E14F}" type="pres">
      <dgm:prSet presAssocID="{B40EA2CE-568C-4598-A59C-FAC95A5C39AA}" presName="extraNode" presStyleLbl="node1" presStyleIdx="0" presStyleCnt="4"/>
      <dgm:spPr/>
    </dgm:pt>
    <dgm:pt modelId="{304D527F-CDD7-4D58-B63B-88567F388177}" type="pres">
      <dgm:prSet presAssocID="{B40EA2CE-568C-4598-A59C-FAC95A5C39AA}" presName="dstNode" presStyleLbl="node1" presStyleIdx="0" presStyleCnt="4"/>
      <dgm:spPr/>
    </dgm:pt>
    <dgm:pt modelId="{EFE6881E-514E-4ED9-8787-EB8BD4CEAEDB}" type="pres">
      <dgm:prSet presAssocID="{0745E727-30AC-4A67-A866-9098C0BB849A}" presName="text_1" presStyleLbl="node1" presStyleIdx="0" presStyleCnt="4">
        <dgm:presLayoutVars>
          <dgm:bulletEnabled val="1"/>
        </dgm:presLayoutVars>
      </dgm:prSet>
      <dgm:spPr/>
    </dgm:pt>
    <dgm:pt modelId="{394444DA-7E89-4EFA-9496-E02234DFA723}" type="pres">
      <dgm:prSet presAssocID="{0745E727-30AC-4A67-A866-9098C0BB849A}" presName="accent_1" presStyleCnt="0"/>
      <dgm:spPr/>
    </dgm:pt>
    <dgm:pt modelId="{FAE66E37-AB93-4C54-8675-4EC05F276BE1}" type="pres">
      <dgm:prSet presAssocID="{0745E727-30AC-4A67-A866-9098C0BB849A}" presName="accentRepeatNode" presStyleLbl="solidFgAcc1" presStyleIdx="0" presStyleCnt="4"/>
      <dgm:spPr/>
    </dgm:pt>
    <dgm:pt modelId="{A9509486-13E6-4A82-8C43-A805419090E2}" type="pres">
      <dgm:prSet presAssocID="{C476D194-D1EF-4CA8-AC1F-99F125EFE1EB}" presName="text_2" presStyleLbl="node1" presStyleIdx="1" presStyleCnt="4">
        <dgm:presLayoutVars>
          <dgm:bulletEnabled val="1"/>
        </dgm:presLayoutVars>
      </dgm:prSet>
      <dgm:spPr/>
    </dgm:pt>
    <dgm:pt modelId="{78D93C61-F18B-40BE-AA56-C148E0F4BD88}" type="pres">
      <dgm:prSet presAssocID="{C476D194-D1EF-4CA8-AC1F-99F125EFE1EB}" presName="accent_2" presStyleCnt="0"/>
      <dgm:spPr/>
    </dgm:pt>
    <dgm:pt modelId="{26B068A0-D0CA-40F8-AA1A-51553421E0E7}" type="pres">
      <dgm:prSet presAssocID="{C476D194-D1EF-4CA8-AC1F-99F125EFE1EB}" presName="accentRepeatNode" presStyleLbl="solidFgAcc1" presStyleIdx="1" presStyleCnt="4"/>
      <dgm:spPr/>
    </dgm:pt>
    <dgm:pt modelId="{907CFBA4-D259-41F6-AEFF-F468735041E1}" type="pres">
      <dgm:prSet presAssocID="{2D926B2A-E044-433C-A332-6ED099C804C2}" presName="text_3" presStyleLbl="node1" presStyleIdx="2" presStyleCnt="4">
        <dgm:presLayoutVars>
          <dgm:bulletEnabled val="1"/>
        </dgm:presLayoutVars>
      </dgm:prSet>
      <dgm:spPr/>
    </dgm:pt>
    <dgm:pt modelId="{59E579A8-F4FB-4B9C-A800-8A523517D75F}" type="pres">
      <dgm:prSet presAssocID="{2D926B2A-E044-433C-A332-6ED099C804C2}" presName="accent_3" presStyleCnt="0"/>
      <dgm:spPr/>
    </dgm:pt>
    <dgm:pt modelId="{57C2FC77-C0C0-4968-BFEE-73A6C3143B85}" type="pres">
      <dgm:prSet presAssocID="{2D926B2A-E044-433C-A332-6ED099C804C2}" presName="accentRepeatNode" presStyleLbl="solidFgAcc1" presStyleIdx="2" presStyleCnt="4"/>
      <dgm:spPr/>
    </dgm:pt>
    <dgm:pt modelId="{82085FCD-7C7A-4E4B-A4AD-31117344AAE9}" type="pres">
      <dgm:prSet presAssocID="{517CD212-5A0A-4999-9C61-85252AAB5ED2}" presName="text_4" presStyleLbl="node1" presStyleIdx="3" presStyleCnt="4">
        <dgm:presLayoutVars>
          <dgm:bulletEnabled val="1"/>
        </dgm:presLayoutVars>
      </dgm:prSet>
      <dgm:spPr/>
    </dgm:pt>
    <dgm:pt modelId="{BE9FE49B-35D2-498E-9665-9BD695CD6119}" type="pres">
      <dgm:prSet presAssocID="{517CD212-5A0A-4999-9C61-85252AAB5ED2}" presName="accent_4" presStyleCnt="0"/>
      <dgm:spPr/>
    </dgm:pt>
    <dgm:pt modelId="{31821633-1295-4DD1-9B70-B4B5ED669260}" type="pres">
      <dgm:prSet presAssocID="{517CD212-5A0A-4999-9C61-85252AAB5ED2}" presName="accentRepeatNode" presStyleLbl="solidFgAcc1" presStyleIdx="3" presStyleCnt="4"/>
      <dgm:spPr/>
    </dgm:pt>
  </dgm:ptLst>
  <dgm:cxnLst>
    <dgm:cxn modelId="{4C6ACD07-3D5E-44FF-A3C6-86CA5F4DD482}" type="presOf" srcId="{B40EA2CE-568C-4598-A59C-FAC95A5C39AA}" destId="{0C529EFF-057F-4A43-875B-6626EF013327}" srcOrd="0" destOrd="0" presId="urn:microsoft.com/office/officeart/2008/layout/VerticalCurvedList"/>
    <dgm:cxn modelId="{09328E26-BBE0-4F00-B7CC-752D7A6386AE}" srcId="{B40EA2CE-568C-4598-A59C-FAC95A5C39AA}" destId="{2D926B2A-E044-433C-A332-6ED099C804C2}" srcOrd="2" destOrd="0" parTransId="{180A584C-7BFD-41BF-B868-62BDEEBF2624}" sibTransId="{0543871C-2345-476C-847D-23FBB5DB414F}"/>
    <dgm:cxn modelId="{F618DE37-BDF9-4569-978D-2B1ABFABEADE}" type="presOf" srcId="{C476D194-D1EF-4CA8-AC1F-99F125EFE1EB}" destId="{A9509486-13E6-4A82-8C43-A805419090E2}" srcOrd="0" destOrd="0" presId="urn:microsoft.com/office/officeart/2008/layout/VerticalCurvedList"/>
    <dgm:cxn modelId="{C127DD68-0568-4CE4-95DB-82B5123668FB}" type="presOf" srcId="{0745E727-30AC-4A67-A866-9098C0BB849A}" destId="{EFE6881E-514E-4ED9-8787-EB8BD4CEAEDB}" srcOrd="0" destOrd="0" presId="urn:microsoft.com/office/officeart/2008/layout/VerticalCurvedList"/>
    <dgm:cxn modelId="{55DEDA4B-FB09-4E25-99FA-E45DA39C196D}" type="presOf" srcId="{517CD212-5A0A-4999-9C61-85252AAB5ED2}" destId="{82085FCD-7C7A-4E4B-A4AD-31117344AAE9}" srcOrd="0" destOrd="0" presId="urn:microsoft.com/office/officeart/2008/layout/VerticalCurvedList"/>
    <dgm:cxn modelId="{FCB38791-016D-49FA-83D3-02151E626D7D}" srcId="{B40EA2CE-568C-4598-A59C-FAC95A5C39AA}" destId="{C476D194-D1EF-4CA8-AC1F-99F125EFE1EB}" srcOrd="1" destOrd="0" parTransId="{E6F5808A-CC07-40AA-A809-09D1E1CB2106}" sibTransId="{79591C76-009B-495C-993A-A40FDB0C6574}"/>
    <dgm:cxn modelId="{E5CDEDA8-403D-4C77-B764-B0E807619F30}" type="presOf" srcId="{2D926B2A-E044-433C-A332-6ED099C804C2}" destId="{907CFBA4-D259-41F6-AEFF-F468735041E1}" srcOrd="0" destOrd="0" presId="urn:microsoft.com/office/officeart/2008/layout/VerticalCurvedList"/>
    <dgm:cxn modelId="{B50578D2-CBC0-4A52-9E2E-B022D7A11287}" srcId="{B40EA2CE-568C-4598-A59C-FAC95A5C39AA}" destId="{517CD212-5A0A-4999-9C61-85252AAB5ED2}" srcOrd="3" destOrd="0" parTransId="{F1D5DF37-EE6C-4E57-BA72-6A13ED1B845E}" sibTransId="{924FA75F-6F41-458A-B39C-30C092326C1E}"/>
    <dgm:cxn modelId="{E3AE4CEC-6478-44ED-9685-8E5D3F079328}" srcId="{B40EA2CE-568C-4598-A59C-FAC95A5C39AA}" destId="{0745E727-30AC-4A67-A866-9098C0BB849A}" srcOrd="0" destOrd="0" parTransId="{46EAF163-5CEB-4A33-8655-1E011E8F98CE}" sibTransId="{2D8D5968-912A-4C34-A01F-A165CA537412}"/>
    <dgm:cxn modelId="{A94DF4FE-EB9C-4AB8-ADA4-D5A6E14F5CF7}" type="presOf" srcId="{2D8D5968-912A-4C34-A01F-A165CA537412}" destId="{16DC9368-A9A9-45BE-8179-D3298C014473}" srcOrd="0" destOrd="0" presId="urn:microsoft.com/office/officeart/2008/layout/VerticalCurvedList"/>
    <dgm:cxn modelId="{A9E88BC3-7F88-4BD2-8B3B-7D04CC6A8B62}" type="presParOf" srcId="{0C529EFF-057F-4A43-875B-6626EF013327}" destId="{0A67E43C-7AE7-4B1D-8A9F-19085C25814B}" srcOrd="0" destOrd="0" presId="urn:microsoft.com/office/officeart/2008/layout/VerticalCurvedList"/>
    <dgm:cxn modelId="{2E787BEB-7621-44D9-807A-CFC7990B4CBF}" type="presParOf" srcId="{0A67E43C-7AE7-4B1D-8A9F-19085C25814B}" destId="{4187FDE9-01C3-4349-822F-E879AE7DF632}" srcOrd="0" destOrd="0" presId="urn:microsoft.com/office/officeart/2008/layout/VerticalCurvedList"/>
    <dgm:cxn modelId="{3163FD19-AB41-4EA1-A37C-BDC5DA35B334}" type="presParOf" srcId="{4187FDE9-01C3-4349-822F-E879AE7DF632}" destId="{06E8C2A1-4C06-4F35-A6BA-77E5BA687646}" srcOrd="0" destOrd="0" presId="urn:microsoft.com/office/officeart/2008/layout/VerticalCurvedList"/>
    <dgm:cxn modelId="{91D5D3F8-6DC3-4513-8490-A13C2506B9F6}" type="presParOf" srcId="{4187FDE9-01C3-4349-822F-E879AE7DF632}" destId="{16DC9368-A9A9-45BE-8179-D3298C014473}" srcOrd="1" destOrd="0" presId="urn:microsoft.com/office/officeart/2008/layout/VerticalCurvedList"/>
    <dgm:cxn modelId="{DAB8F41F-4C86-41B1-96C5-06704DA12ECB}" type="presParOf" srcId="{4187FDE9-01C3-4349-822F-E879AE7DF632}" destId="{1ADFE4FE-7A44-4B90-B3E0-A5334C46E14F}" srcOrd="2" destOrd="0" presId="urn:microsoft.com/office/officeart/2008/layout/VerticalCurvedList"/>
    <dgm:cxn modelId="{9E9ACBFE-4638-4A50-9785-9EB1762BE945}" type="presParOf" srcId="{4187FDE9-01C3-4349-822F-E879AE7DF632}" destId="{304D527F-CDD7-4D58-B63B-88567F388177}" srcOrd="3" destOrd="0" presId="urn:microsoft.com/office/officeart/2008/layout/VerticalCurvedList"/>
    <dgm:cxn modelId="{94EBDBCA-D869-4EB8-A117-5F61AA987616}" type="presParOf" srcId="{0A67E43C-7AE7-4B1D-8A9F-19085C25814B}" destId="{EFE6881E-514E-4ED9-8787-EB8BD4CEAEDB}" srcOrd="1" destOrd="0" presId="urn:microsoft.com/office/officeart/2008/layout/VerticalCurvedList"/>
    <dgm:cxn modelId="{941C3EE6-E56E-470F-BDDE-BFCCE9315CA8}" type="presParOf" srcId="{0A67E43C-7AE7-4B1D-8A9F-19085C25814B}" destId="{394444DA-7E89-4EFA-9496-E02234DFA723}" srcOrd="2" destOrd="0" presId="urn:microsoft.com/office/officeart/2008/layout/VerticalCurvedList"/>
    <dgm:cxn modelId="{3F9C9EDF-0D3E-4F2D-85BE-819D5EDA72A5}" type="presParOf" srcId="{394444DA-7E89-4EFA-9496-E02234DFA723}" destId="{FAE66E37-AB93-4C54-8675-4EC05F276BE1}" srcOrd="0" destOrd="0" presId="urn:microsoft.com/office/officeart/2008/layout/VerticalCurvedList"/>
    <dgm:cxn modelId="{880EA464-E135-4940-880D-A320CBCF56A3}" type="presParOf" srcId="{0A67E43C-7AE7-4B1D-8A9F-19085C25814B}" destId="{A9509486-13E6-4A82-8C43-A805419090E2}" srcOrd="3" destOrd="0" presId="urn:microsoft.com/office/officeart/2008/layout/VerticalCurvedList"/>
    <dgm:cxn modelId="{D6C0ECD8-B44E-40AA-8864-B387C5D02E8C}" type="presParOf" srcId="{0A67E43C-7AE7-4B1D-8A9F-19085C25814B}" destId="{78D93C61-F18B-40BE-AA56-C148E0F4BD88}" srcOrd="4" destOrd="0" presId="urn:microsoft.com/office/officeart/2008/layout/VerticalCurvedList"/>
    <dgm:cxn modelId="{B319624E-35D5-463B-B4C4-85F3C075237F}" type="presParOf" srcId="{78D93C61-F18B-40BE-AA56-C148E0F4BD88}" destId="{26B068A0-D0CA-40F8-AA1A-51553421E0E7}" srcOrd="0" destOrd="0" presId="urn:microsoft.com/office/officeart/2008/layout/VerticalCurvedList"/>
    <dgm:cxn modelId="{3FB2E057-A99B-4E61-93B2-BEBF3C27F32D}" type="presParOf" srcId="{0A67E43C-7AE7-4B1D-8A9F-19085C25814B}" destId="{907CFBA4-D259-41F6-AEFF-F468735041E1}" srcOrd="5" destOrd="0" presId="urn:microsoft.com/office/officeart/2008/layout/VerticalCurvedList"/>
    <dgm:cxn modelId="{245D5CCE-0F91-45FD-BC52-86EB23B7462C}" type="presParOf" srcId="{0A67E43C-7AE7-4B1D-8A9F-19085C25814B}" destId="{59E579A8-F4FB-4B9C-A800-8A523517D75F}" srcOrd="6" destOrd="0" presId="urn:microsoft.com/office/officeart/2008/layout/VerticalCurvedList"/>
    <dgm:cxn modelId="{54FB4B3D-3EB2-43C5-9716-EFF1087B842E}" type="presParOf" srcId="{59E579A8-F4FB-4B9C-A800-8A523517D75F}" destId="{57C2FC77-C0C0-4968-BFEE-73A6C3143B85}" srcOrd="0" destOrd="0" presId="urn:microsoft.com/office/officeart/2008/layout/VerticalCurvedList"/>
    <dgm:cxn modelId="{7AC5A90A-CFB6-4C46-A26F-106F0C26BCAD}" type="presParOf" srcId="{0A67E43C-7AE7-4B1D-8A9F-19085C25814B}" destId="{82085FCD-7C7A-4E4B-A4AD-31117344AAE9}" srcOrd="7" destOrd="0" presId="urn:microsoft.com/office/officeart/2008/layout/VerticalCurvedList"/>
    <dgm:cxn modelId="{DB6D27E7-640A-4BE3-9612-85E199FC9363}" type="presParOf" srcId="{0A67E43C-7AE7-4B1D-8A9F-19085C25814B}" destId="{BE9FE49B-35D2-498E-9665-9BD695CD6119}" srcOrd="8" destOrd="0" presId="urn:microsoft.com/office/officeart/2008/layout/VerticalCurvedList"/>
    <dgm:cxn modelId="{0ACDB99F-E91C-495E-A9B8-F68216F6045F}" type="presParOf" srcId="{BE9FE49B-35D2-498E-9665-9BD695CD6119}" destId="{31821633-1295-4DD1-9B70-B4B5ED66926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0EA2CE-568C-4598-A59C-FAC95A5C39AA}"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0745E727-30AC-4A67-A866-9098C0BB849A}">
      <dgm:prSet/>
      <dgm:spPr/>
      <dgm:t>
        <a:bodyPr/>
        <a:lstStyle/>
        <a:p>
          <a:r>
            <a:rPr lang="en-GB"/>
            <a:t>Click on the </a:t>
          </a:r>
          <a:r>
            <a:rPr lang="en-GB">
              <a:hlinkClick xmlns:r="http://schemas.openxmlformats.org/officeDocument/2006/relationships" r:id="rId1"/>
            </a:rPr>
            <a:t>link</a:t>
          </a:r>
          <a:r>
            <a:rPr lang="en-GB"/>
            <a:t> and score the business based on the scenario.</a:t>
          </a:r>
        </a:p>
      </dgm:t>
    </dgm:pt>
    <dgm:pt modelId="{46EAF163-5CEB-4A33-8655-1E011E8F98CE}" type="parTrans" cxnId="{E3AE4CEC-6478-44ED-9685-8E5D3F079328}">
      <dgm:prSet/>
      <dgm:spPr/>
      <dgm:t>
        <a:bodyPr/>
        <a:lstStyle/>
        <a:p>
          <a:endParaRPr lang="en-GB"/>
        </a:p>
      </dgm:t>
    </dgm:pt>
    <dgm:pt modelId="{2D8D5968-912A-4C34-A01F-A165CA537412}" type="sibTrans" cxnId="{E3AE4CEC-6478-44ED-9685-8E5D3F079328}">
      <dgm:prSet/>
      <dgm:spPr/>
      <dgm:t>
        <a:bodyPr/>
        <a:lstStyle/>
        <a:p>
          <a:endParaRPr lang="en-GB"/>
        </a:p>
      </dgm:t>
    </dgm:pt>
    <dgm:pt modelId="{517CD212-5A0A-4999-9C61-85252AAB5ED2}">
      <dgm:prSet/>
      <dgm:spPr/>
      <dgm:t>
        <a:bodyPr/>
        <a:lstStyle/>
        <a:p>
          <a:r>
            <a:rPr lang="en-GB"/>
            <a:t>Then once complete move onto the next slide.</a:t>
          </a:r>
        </a:p>
      </dgm:t>
    </dgm:pt>
    <dgm:pt modelId="{F1D5DF37-EE6C-4E57-BA72-6A13ED1B845E}" type="parTrans" cxnId="{B50578D2-CBC0-4A52-9E2E-B022D7A11287}">
      <dgm:prSet/>
      <dgm:spPr/>
      <dgm:t>
        <a:bodyPr/>
        <a:lstStyle/>
        <a:p>
          <a:endParaRPr lang="en-GB"/>
        </a:p>
      </dgm:t>
    </dgm:pt>
    <dgm:pt modelId="{924FA75F-6F41-458A-B39C-30C092326C1E}" type="sibTrans" cxnId="{B50578D2-CBC0-4A52-9E2E-B022D7A11287}">
      <dgm:prSet/>
      <dgm:spPr/>
      <dgm:t>
        <a:bodyPr/>
        <a:lstStyle/>
        <a:p>
          <a:endParaRPr lang="en-GB"/>
        </a:p>
      </dgm:t>
    </dgm:pt>
    <dgm:pt modelId="{C476D194-D1EF-4CA8-AC1F-99F125EFE1EB}">
      <dgm:prSet/>
      <dgm:spPr/>
      <dgm:t>
        <a:bodyPr/>
        <a:lstStyle/>
        <a:p>
          <a:r>
            <a:rPr lang="en-GB" dirty="0"/>
            <a:t>please jot down your results on a piece of paper as this will allow you to compare with the guide results</a:t>
          </a:r>
        </a:p>
      </dgm:t>
    </dgm:pt>
    <dgm:pt modelId="{E6F5808A-CC07-40AA-A809-09D1E1CB2106}" type="parTrans" cxnId="{FCB38791-016D-49FA-83D3-02151E626D7D}">
      <dgm:prSet/>
      <dgm:spPr/>
      <dgm:t>
        <a:bodyPr/>
        <a:lstStyle/>
        <a:p>
          <a:endParaRPr lang="en-GB"/>
        </a:p>
      </dgm:t>
    </dgm:pt>
    <dgm:pt modelId="{79591C76-009B-495C-993A-A40FDB0C6574}" type="sibTrans" cxnId="{FCB38791-016D-49FA-83D3-02151E626D7D}">
      <dgm:prSet/>
      <dgm:spPr/>
      <dgm:t>
        <a:bodyPr/>
        <a:lstStyle/>
        <a:p>
          <a:endParaRPr lang="en-GB"/>
        </a:p>
      </dgm:t>
    </dgm:pt>
    <dgm:pt modelId="{2D926B2A-E044-433C-A332-6ED099C804C2}">
      <dgm:prSet/>
      <dgm:spPr/>
      <dgm:t>
        <a:bodyPr/>
        <a:lstStyle/>
        <a:p>
          <a:r>
            <a:rPr lang="en-GB"/>
            <a:t>Once all risk scores have been selected press the submit button.</a:t>
          </a:r>
        </a:p>
      </dgm:t>
    </dgm:pt>
    <dgm:pt modelId="{180A584C-7BFD-41BF-B868-62BDEEBF2624}" type="parTrans" cxnId="{09328E26-BBE0-4F00-B7CC-752D7A6386AE}">
      <dgm:prSet/>
      <dgm:spPr/>
      <dgm:t>
        <a:bodyPr/>
        <a:lstStyle/>
        <a:p>
          <a:endParaRPr lang="en-GB"/>
        </a:p>
      </dgm:t>
    </dgm:pt>
    <dgm:pt modelId="{0543871C-2345-476C-847D-23FBB5DB414F}" type="sibTrans" cxnId="{09328E26-BBE0-4F00-B7CC-752D7A6386AE}">
      <dgm:prSet/>
      <dgm:spPr/>
      <dgm:t>
        <a:bodyPr/>
        <a:lstStyle/>
        <a:p>
          <a:endParaRPr lang="en-GB"/>
        </a:p>
      </dgm:t>
    </dgm:pt>
    <dgm:pt modelId="{0C529EFF-057F-4A43-875B-6626EF013327}" type="pres">
      <dgm:prSet presAssocID="{B40EA2CE-568C-4598-A59C-FAC95A5C39AA}" presName="Name0" presStyleCnt="0">
        <dgm:presLayoutVars>
          <dgm:chMax val="7"/>
          <dgm:chPref val="7"/>
          <dgm:dir/>
        </dgm:presLayoutVars>
      </dgm:prSet>
      <dgm:spPr/>
    </dgm:pt>
    <dgm:pt modelId="{0A67E43C-7AE7-4B1D-8A9F-19085C25814B}" type="pres">
      <dgm:prSet presAssocID="{B40EA2CE-568C-4598-A59C-FAC95A5C39AA}" presName="Name1" presStyleCnt="0"/>
      <dgm:spPr/>
    </dgm:pt>
    <dgm:pt modelId="{4187FDE9-01C3-4349-822F-E879AE7DF632}" type="pres">
      <dgm:prSet presAssocID="{B40EA2CE-568C-4598-A59C-FAC95A5C39AA}" presName="cycle" presStyleCnt="0"/>
      <dgm:spPr/>
    </dgm:pt>
    <dgm:pt modelId="{06E8C2A1-4C06-4F35-A6BA-77E5BA687646}" type="pres">
      <dgm:prSet presAssocID="{B40EA2CE-568C-4598-A59C-FAC95A5C39AA}" presName="srcNode" presStyleLbl="node1" presStyleIdx="0" presStyleCnt="4"/>
      <dgm:spPr/>
    </dgm:pt>
    <dgm:pt modelId="{16DC9368-A9A9-45BE-8179-D3298C014473}" type="pres">
      <dgm:prSet presAssocID="{B40EA2CE-568C-4598-A59C-FAC95A5C39AA}" presName="conn" presStyleLbl="parChTrans1D2" presStyleIdx="0" presStyleCnt="1"/>
      <dgm:spPr/>
    </dgm:pt>
    <dgm:pt modelId="{1ADFE4FE-7A44-4B90-B3E0-A5334C46E14F}" type="pres">
      <dgm:prSet presAssocID="{B40EA2CE-568C-4598-A59C-FAC95A5C39AA}" presName="extraNode" presStyleLbl="node1" presStyleIdx="0" presStyleCnt="4"/>
      <dgm:spPr/>
    </dgm:pt>
    <dgm:pt modelId="{304D527F-CDD7-4D58-B63B-88567F388177}" type="pres">
      <dgm:prSet presAssocID="{B40EA2CE-568C-4598-A59C-FAC95A5C39AA}" presName="dstNode" presStyleLbl="node1" presStyleIdx="0" presStyleCnt="4"/>
      <dgm:spPr/>
    </dgm:pt>
    <dgm:pt modelId="{EFE6881E-514E-4ED9-8787-EB8BD4CEAEDB}" type="pres">
      <dgm:prSet presAssocID="{0745E727-30AC-4A67-A866-9098C0BB849A}" presName="text_1" presStyleLbl="node1" presStyleIdx="0" presStyleCnt="4">
        <dgm:presLayoutVars>
          <dgm:bulletEnabled val="1"/>
        </dgm:presLayoutVars>
      </dgm:prSet>
      <dgm:spPr/>
    </dgm:pt>
    <dgm:pt modelId="{394444DA-7E89-4EFA-9496-E02234DFA723}" type="pres">
      <dgm:prSet presAssocID="{0745E727-30AC-4A67-A866-9098C0BB849A}" presName="accent_1" presStyleCnt="0"/>
      <dgm:spPr/>
    </dgm:pt>
    <dgm:pt modelId="{FAE66E37-AB93-4C54-8675-4EC05F276BE1}" type="pres">
      <dgm:prSet presAssocID="{0745E727-30AC-4A67-A866-9098C0BB849A}" presName="accentRepeatNode" presStyleLbl="solidFgAcc1" presStyleIdx="0" presStyleCnt="4"/>
      <dgm:spPr/>
    </dgm:pt>
    <dgm:pt modelId="{A9509486-13E6-4A82-8C43-A805419090E2}" type="pres">
      <dgm:prSet presAssocID="{C476D194-D1EF-4CA8-AC1F-99F125EFE1EB}" presName="text_2" presStyleLbl="node1" presStyleIdx="1" presStyleCnt="4">
        <dgm:presLayoutVars>
          <dgm:bulletEnabled val="1"/>
        </dgm:presLayoutVars>
      </dgm:prSet>
      <dgm:spPr/>
    </dgm:pt>
    <dgm:pt modelId="{78D93C61-F18B-40BE-AA56-C148E0F4BD88}" type="pres">
      <dgm:prSet presAssocID="{C476D194-D1EF-4CA8-AC1F-99F125EFE1EB}" presName="accent_2" presStyleCnt="0"/>
      <dgm:spPr/>
    </dgm:pt>
    <dgm:pt modelId="{26B068A0-D0CA-40F8-AA1A-51553421E0E7}" type="pres">
      <dgm:prSet presAssocID="{C476D194-D1EF-4CA8-AC1F-99F125EFE1EB}" presName="accentRepeatNode" presStyleLbl="solidFgAcc1" presStyleIdx="1" presStyleCnt="4"/>
      <dgm:spPr/>
    </dgm:pt>
    <dgm:pt modelId="{907CFBA4-D259-41F6-AEFF-F468735041E1}" type="pres">
      <dgm:prSet presAssocID="{2D926B2A-E044-433C-A332-6ED099C804C2}" presName="text_3" presStyleLbl="node1" presStyleIdx="2" presStyleCnt="4">
        <dgm:presLayoutVars>
          <dgm:bulletEnabled val="1"/>
        </dgm:presLayoutVars>
      </dgm:prSet>
      <dgm:spPr/>
    </dgm:pt>
    <dgm:pt modelId="{59E579A8-F4FB-4B9C-A800-8A523517D75F}" type="pres">
      <dgm:prSet presAssocID="{2D926B2A-E044-433C-A332-6ED099C804C2}" presName="accent_3" presStyleCnt="0"/>
      <dgm:spPr/>
    </dgm:pt>
    <dgm:pt modelId="{57C2FC77-C0C0-4968-BFEE-73A6C3143B85}" type="pres">
      <dgm:prSet presAssocID="{2D926B2A-E044-433C-A332-6ED099C804C2}" presName="accentRepeatNode" presStyleLbl="solidFgAcc1" presStyleIdx="2" presStyleCnt="4"/>
      <dgm:spPr/>
    </dgm:pt>
    <dgm:pt modelId="{82085FCD-7C7A-4E4B-A4AD-31117344AAE9}" type="pres">
      <dgm:prSet presAssocID="{517CD212-5A0A-4999-9C61-85252AAB5ED2}" presName="text_4" presStyleLbl="node1" presStyleIdx="3" presStyleCnt="4">
        <dgm:presLayoutVars>
          <dgm:bulletEnabled val="1"/>
        </dgm:presLayoutVars>
      </dgm:prSet>
      <dgm:spPr/>
    </dgm:pt>
    <dgm:pt modelId="{BE9FE49B-35D2-498E-9665-9BD695CD6119}" type="pres">
      <dgm:prSet presAssocID="{517CD212-5A0A-4999-9C61-85252AAB5ED2}" presName="accent_4" presStyleCnt="0"/>
      <dgm:spPr/>
    </dgm:pt>
    <dgm:pt modelId="{31821633-1295-4DD1-9B70-B4B5ED669260}" type="pres">
      <dgm:prSet presAssocID="{517CD212-5A0A-4999-9C61-85252AAB5ED2}" presName="accentRepeatNode" presStyleLbl="solidFgAcc1" presStyleIdx="3" presStyleCnt="4"/>
      <dgm:spPr/>
    </dgm:pt>
  </dgm:ptLst>
  <dgm:cxnLst>
    <dgm:cxn modelId="{4C6ACD07-3D5E-44FF-A3C6-86CA5F4DD482}" type="presOf" srcId="{B40EA2CE-568C-4598-A59C-FAC95A5C39AA}" destId="{0C529EFF-057F-4A43-875B-6626EF013327}" srcOrd="0" destOrd="0" presId="urn:microsoft.com/office/officeart/2008/layout/VerticalCurvedList"/>
    <dgm:cxn modelId="{09328E26-BBE0-4F00-B7CC-752D7A6386AE}" srcId="{B40EA2CE-568C-4598-A59C-FAC95A5C39AA}" destId="{2D926B2A-E044-433C-A332-6ED099C804C2}" srcOrd="2" destOrd="0" parTransId="{180A584C-7BFD-41BF-B868-62BDEEBF2624}" sibTransId="{0543871C-2345-476C-847D-23FBB5DB414F}"/>
    <dgm:cxn modelId="{F618DE37-BDF9-4569-978D-2B1ABFABEADE}" type="presOf" srcId="{C476D194-D1EF-4CA8-AC1F-99F125EFE1EB}" destId="{A9509486-13E6-4A82-8C43-A805419090E2}" srcOrd="0" destOrd="0" presId="urn:microsoft.com/office/officeart/2008/layout/VerticalCurvedList"/>
    <dgm:cxn modelId="{C127DD68-0568-4CE4-95DB-82B5123668FB}" type="presOf" srcId="{0745E727-30AC-4A67-A866-9098C0BB849A}" destId="{EFE6881E-514E-4ED9-8787-EB8BD4CEAEDB}" srcOrd="0" destOrd="0" presId="urn:microsoft.com/office/officeart/2008/layout/VerticalCurvedList"/>
    <dgm:cxn modelId="{55DEDA4B-FB09-4E25-99FA-E45DA39C196D}" type="presOf" srcId="{517CD212-5A0A-4999-9C61-85252AAB5ED2}" destId="{82085FCD-7C7A-4E4B-A4AD-31117344AAE9}" srcOrd="0" destOrd="0" presId="urn:microsoft.com/office/officeart/2008/layout/VerticalCurvedList"/>
    <dgm:cxn modelId="{FCB38791-016D-49FA-83D3-02151E626D7D}" srcId="{B40EA2CE-568C-4598-A59C-FAC95A5C39AA}" destId="{C476D194-D1EF-4CA8-AC1F-99F125EFE1EB}" srcOrd="1" destOrd="0" parTransId="{E6F5808A-CC07-40AA-A809-09D1E1CB2106}" sibTransId="{79591C76-009B-495C-993A-A40FDB0C6574}"/>
    <dgm:cxn modelId="{E5CDEDA8-403D-4C77-B764-B0E807619F30}" type="presOf" srcId="{2D926B2A-E044-433C-A332-6ED099C804C2}" destId="{907CFBA4-D259-41F6-AEFF-F468735041E1}" srcOrd="0" destOrd="0" presId="urn:microsoft.com/office/officeart/2008/layout/VerticalCurvedList"/>
    <dgm:cxn modelId="{B50578D2-CBC0-4A52-9E2E-B022D7A11287}" srcId="{B40EA2CE-568C-4598-A59C-FAC95A5C39AA}" destId="{517CD212-5A0A-4999-9C61-85252AAB5ED2}" srcOrd="3" destOrd="0" parTransId="{F1D5DF37-EE6C-4E57-BA72-6A13ED1B845E}" sibTransId="{924FA75F-6F41-458A-B39C-30C092326C1E}"/>
    <dgm:cxn modelId="{E3AE4CEC-6478-44ED-9685-8E5D3F079328}" srcId="{B40EA2CE-568C-4598-A59C-FAC95A5C39AA}" destId="{0745E727-30AC-4A67-A866-9098C0BB849A}" srcOrd="0" destOrd="0" parTransId="{46EAF163-5CEB-4A33-8655-1E011E8F98CE}" sibTransId="{2D8D5968-912A-4C34-A01F-A165CA537412}"/>
    <dgm:cxn modelId="{A94DF4FE-EB9C-4AB8-ADA4-D5A6E14F5CF7}" type="presOf" srcId="{2D8D5968-912A-4C34-A01F-A165CA537412}" destId="{16DC9368-A9A9-45BE-8179-D3298C014473}" srcOrd="0" destOrd="0" presId="urn:microsoft.com/office/officeart/2008/layout/VerticalCurvedList"/>
    <dgm:cxn modelId="{A9E88BC3-7F88-4BD2-8B3B-7D04CC6A8B62}" type="presParOf" srcId="{0C529EFF-057F-4A43-875B-6626EF013327}" destId="{0A67E43C-7AE7-4B1D-8A9F-19085C25814B}" srcOrd="0" destOrd="0" presId="urn:microsoft.com/office/officeart/2008/layout/VerticalCurvedList"/>
    <dgm:cxn modelId="{2E787BEB-7621-44D9-807A-CFC7990B4CBF}" type="presParOf" srcId="{0A67E43C-7AE7-4B1D-8A9F-19085C25814B}" destId="{4187FDE9-01C3-4349-822F-E879AE7DF632}" srcOrd="0" destOrd="0" presId="urn:microsoft.com/office/officeart/2008/layout/VerticalCurvedList"/>
    <dgm:cxn modelId="{3163FD19-AB41-4EA1-A37C-BDC5DA35B334}" type="presParOf" srcId="{4187FDE9-01C3-4349-822F-E879AE7DF632}" destId="{06E8C2A1-4C06-4F35-A6BA-77E5BA687646}" srcOrd="0" destOrd="0" presId="urn:microsoft.com/office/officeart/2008/layout/VerticalCurvedList"/>
    <dgm:cxn modelId="{91D5D3F8-6DC3-4513-8490-A13C2506B9F6}" type="presParOf" srcId="{4187FDE9-01C3-4349-822F-E879AE7DF632}" destId="{16DC9368-A9A9-45BE-8179-D3298C014473}" srcOrd="1" destOrd="0" presId="urn:microsoft.com/office/officeart/2008/layout/VerticalCurvedList"/>
    <dgm:cxn modelId="{DAB8F41F-4C86-41B1-96C5-06704DA12ECB}" type="presParOf" srcId="{4187FDE9-01C3-4349-822F-E879AE7DF632}" destId="{1ADFE4FE-7A44-4B90-B3E0-A5334C46E14F}" srcOrd="2" destOrd="0" presId="urn:microsoft.com/office/officeart/2008/layout/VerticalCurvedList"/>
    <dgm:cxn modelId="{9E9ACBFE-4638-4A50-9785-9EB1762BE945}" type="presParOf" srcId="{4187FDE9-01C3-4349-822F-E879AE7DF632}" destId="{304D527F-CDD7-4D58-B63B-88567F388177}" srcOrd="3" destOrd="0" presId="urn:microsoft.com/office/officeart/2008/layout/VerticalCurvedList"/>
    <dgm:cxn modelId="{94EBDBCA-D869-4EB8-A117-5F61AA987616}" type="presParOf" srcId="{0A67E43C-7AE7-4B1D-8A9F-19085C25814B}" destId="{EFE6881E-514E-4ED9-8787-EB8BD4CEAEDB}" srcOrd="1" destOrd="0" presId="urn:microsoft.com/office/officeart/2008/layout/VerticalCurvedList"/>
    <dgm:cxn modelId="{941C3EE6-E56E-470F-BDDE-BFCCE9315CA8}" type="presParOf" srcId="{0A67E43C-7AE7-4B1D-8A9F-19085C25814B}" destId="{394444DA-7E89-4EFA-9496-E02234DFA723}" srcOrd="2" destOrd="0" presId="urn:microsoft.com/office/officeart/2008/layout/VerticalCurvedList"/>
    <dgm:cxn modelId="{3F9C9EDF-0D3E-4F2D-85BE-819D5EDA72A5}" type="presParOf" srcId="{394444DA-7E89-4EFA-9496-E02234DFA723}" destId="{FAE66E37-AB93-4C54-8675-4EC05F276BE1}" srcOrd="0" destOrd="0" presId="urn:microsoft.com/office/officeart/2008/layout/VerticalCurvedList"/>
    <dgm:cxn modelId="{880EA464-E135-4940-880D-A320CBCF56A3}" type="presParOf" srcId="{0A67E43C-7AE7-4B1D-8A9F-19085C25814B}" destId="{A9509486-13E6-4A82-8C43-A805419090E2}" srcOrd="3" destOrd="0" presId="urn:microsoft.com/office/officeart/2008/layout/VerticalCurvedList"/>
    <dgm:cxn modelId="{D6C0ECD8-B44E-40AA-8864-B387C5D02E8C}" type="presParOf" srcId="{0A67E43C-7AE7-4B1D-8A9F-19085C25814B}" destId="{78D93C61-F18B-40BE-AA56-C148E0F4BD88}" srcOrd="4" destOrd="0" presId="urn:microsoft.com/office/officeart/2008/layout/VerticalCurvedList"/>
    <dgm:cxn modelId="{B319624E-35D5-463B-B4C4-85F3C075237F}" type="presParOf" srcId="{78D93C61-F18B-40BE-AA56-C148E0F4BD88}" destId="{26B068A0-D0CA-40F8-AA1A-51553421E0E7}" srcOrd="0" destOrd="0" presId="urn:microsoft.com/office/officeart/2008/layout/VerticalCurvedList"/>
    <dgm:cxn modelId="{3FB2E057-A99B-4E61-93B2-BEBF3C27F32D}" type="presParOf" srcId="{0A67E43C-7AE7-4B1D-8A9F-19085C25814B}" destId="{907CFBA4-D259-41F6-AEFF-F468735041E1}" srcOrd="5" destOrd="0" presId="urn:microsoft.com/office/officeart/2008/layout/VerticalCurvedList"/>
    <dgm:cxn modelId="{245D5CCE-0F91-45FD-BC52-86EB23B7462C}" type="presParOf" srcId="{0A67E43C-7AE7-4B1D-8A9F-19085C25814B}" destId="{59E579A8-F4FB-4B9C-A800-8A523517D75F}" srcOrd="6" destOrd="0" presId="urn:microsoft.com/office/officeart/2008/layout/VerticalCurvedList"/>
    <dgm:cxn modelId="{54FB4B3D-3EB2-43C5-9716-EFF1087B842E}" type="presParOf" srcId="{59E579A8-F4FB-4B9C-A800-8A523517D75F}" destId="{57C2FC77-C0C0-4968-BFEE-73A6C3143B85}" srcOrd="0" destOrd="0" presId="urn:microsoft.com/office/officeart/2008/layout/VerticalCurvedList"/>
    <dgm:cxn modelId="{7AC5A90A-CFB6-4C46-A26F-106F0C26BCAD}" type="presParOf" srcId="{0A67E43C-7AE7-4B1D-8A9F-19085C25814B}" destId="{82085FCD-7C7A-4E4B-A4AD-31117344AAE9}" srcOrd="7" destOrd="0" presId="urn:microsoft.com/office/officeart/2008/layout/VerticalCurvedList"/>
    <dgm:cxn modelId="{DB6D27E7-640A-4BE3-9612-85E199FC9363}" type="presParOf" srcId="{0A67E43C-7AE7-4B1D-8A9F-19085C25814B}" destId="{BE9FE49B-35D2-498E-9665-9BD695CD6119}" srcOrd="8" destOrd="0" presId="urn:microsoft.com/office/officeart/2008/layout/VerticalCurvedList"/>
    <dgm:cxn modelId="{0ACDB99F-E91C-495E-A9B8-F68216F6045F}" type="presParOf" srcId="{BE9FE49B-35D2-498E-9665-9BD695CD6119}" destId="{31821633-1295-4DD1-9B70-B4B5ED66926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D1A3F-76A3-4807-BAF8-59BC0119303A}">
      <dsp:nvSpPr>
        <dsp:cNvPr id="0" name=""/>
        <dsp:cNvSpPr/>
      </dsp:nvSpPr>
      <dsp:spPr>
        <a:xfrm>
          <a:off x="-6330888" y="-968739"/>
          <a:ext cx="7538289" cy="7538289"/>
        </a:xfrm>
        <a:prstGeom prst="blockArc">
          <a:avLst>
            <a:gd name="adj1" fmla="val 18900000"/>
            <a:gd name="adj2" fmla="val 2700000"/>
            <a:gd name="adj3" fmla="val 287"/>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4037FA-9DBE-43C0-8D01-57207B2BADA9}">
      <dsp:nvSpPr>
        <dsp:cNvPr id="0" name=""/>
        <dsp:cNvSpPr/>
      </dsp:nvSpPr>
      <dsp:spPr>
        <a:xfrm>
          <a:off x="777392" y="560081"/>
          <a:ext cx="11329734" cy="11201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129"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Modules 1, 2 and 3 were delivered via a recorded presentation. However, Module 4 is different as it requires delegate participation and answering questions via web links for practice. </a:t>
          </a:r>
        </a:p>
      </dsp:txBody>
      <dsp:txXfrm>
        <a:off x="777392" y="560081"/>
        <a:ext cx="11329734" cy="1120162"/>
      </dsp:txXfrm>
    </dsp:sp>
    <dsp:sp modelId="{AFA9FF75-EEE0-4CE1-8305-81A94D87DFB1}">
      <dsp:nvSpPr>
        <dsp:cNvPr id="0" name=""/>
        <dsp:cNvSpPr/>
      </dsp:nvSpPr>
      <dsp:spPr>
        <a:xfrm>
          <a:off x="77291" y="420060"/>
          <a:ext cx="1400202" cy="140020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C13344-45C3-4A93-917F-150D0BD90234}">
      <dsp:nvSpPr>
        <dsp:cNvPr id="0" name=""/>
        <dsp:cNvSpPr/>
      </dsp:nvSpPr>
      <dsp:spPr>
        <a:xfrm>
          <a:off x="1184571" y="2240324"/>
          <a:ext cx="10922555" cy="11201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129"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There are some animations in this module that are used to explain scoring. Please enter PowerPoint’s present mode by clicking the shortcut button in the top bar, as can be seen in the left circle, or by clicking “Slide Show” and ”Start From Beginning”. Further </a:t>
          </a:r>
          <a:r>
            <a:rPr lang="en-GB" sz="1800" kern="1200">
              <a:hlinkClick xmlns:r="http://schemas.openxmlformats.org/officeDocument/2006/relationships" r:id="rId1"/>
            </a:rPr>
            <a:t>instructions on how  to access presenter mode can be found on the Microsoft Website</a:t>
          </a:r>
          <a:r>
            <a:rPr lang="en-GB" sz="1800" kern="1200"/>
            <a:t>. Once you are in Present Mode, please click through this module. </a:t>
          </a:r>
        </a:p>
      </dsp:txBody>
      <dsp:txXfrm>
        <a:off x="1184571" y="2240324"/>
        <a:ext cx="10922555" cy="1120162"/>
      </dsp:txXfrm>
    </dsp:sp>
    <dsp:sp modelId="{A0C9D138-4064-48CF-BE09-1AB966C25B95}">
      <dsp:nvSpPr>
        <dsp:cNvPr id="0" name=""/>
        <dsp:cNvSpPr/>
      </dsp:nvSpPr>
      <dsp:spPr>
        <a:xfrm>
          <a:off x="427131" y="2042965"/>
          <a:ext cx="1400202" cy="1400202"/>
        </a:xfrm>
        <a:prstGeom prst="ellipse">
          <a:avLst/>
        </a:prstGeom>
        <a:blipFill rotWithShape="0">
          <a:blip xmlns:r="http://schemas.openxmlformats.org/officeDocument/2006/relationships" r:embed="rId2">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42412F-7ADE-46E2-A535-111D84CFFA47}">
      <dsp:nvSpPr>
        <dsp:cNvPr id="0" name=""/>
        <dsp:cNvSpPr/>
      </dsp:nvSpPr>
      <dsp:spPr>
        <a:xfrm>
          <a:off x="777392" y="3920567"/>
          <a:ext cx="11329734" cy="11201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129"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In presenter mode, you can click hyperlinks by holding 'Ctrl' and clicking. This method is easier if you have two screens open. If you don't have two screens, you can exit presenter mode by pressing the "Esc" button. Alternatively, you can use the PowerPoint slide numbers located at the bottom right of each slide and match them with the downloadable hyperlink table available on the Regulators Companion website.</a:t>
          </a:r>
        </a:p>
      </dsp:txBody>
      <dsp:txXfrm>
        <a:off x="777392" y="3920567"/>
        <a:ext cx="11329734" cy="1120162"/>
      </dsp:txXfrm>
    </dsp:sp>
    <dsp:sp modelId="{FE465973-B13B-483F-9C0A-36FECC32EA32}">
      <dsp:nvSpPr>
        <dsp:cNvPr id="0" name=""/>
        <dsp:cNvSpPr/>
      </dsp:nvSpPr>
      <dsp:spPr>
        <a:xfrm>
          <a:off x="77291" y="3780547"/>
          <a:ext cx="1400202" cy="1400202"/>
        </a:xfrm>
        <a:prstGeom prst="ellipse">
          <a:avLst/>
        </a:prstGeom>
        <a:blipFill rotWithShape="0">
          <a:blip xmlns:r="http://schemas.openxmlformats.org/officeDocument/2006/relationships" r:embed="rId3">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4956C-7E08-453F-A956-5FE4EFF1C84B}">
      <dsp:nvSpPr>
        <dsp:cNvPr id="0" name=""/>
        <dsp:cNvSpPr/>
      </dsp:nvSpPr>
      <dsp:spPr>
        <a:xfrm>
          <a:off x="2207" y="0"/>
          <a:ext cx="3435027" cy="43513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300" kern="1200"/>
            <a:t>The Food Law Code of Practice </a:t>
          </a:r>
        </a:p>
        <a:p>
          <a:pPr marL="0" lvl="0" algn="ctr" defTabSz="1066800">
            <a:lnSpc>
              <a:spcPct val="90000"/>
            </a:lnSpc>
            <a:spcBef>
              <a:spcPct val="0"/>
            </a:spcBef>
            <a:spcAft>
              <a:spcPct val="35000"/>
            </a:spcAft>
            <a:buNone/>
          </a:pPr>
          <a:r>
            <a:rPr lang="en-GB" sz="2300" kern="1200"/>
            <a:t>can be found on the </a:t>
          </a:r>
          <a:r>
            <a:rPr lang="en-GB" sz="2300" kern="1200">
              <a:hlinkClick xmlns:r="http://schemas.openxmlformats.org/officeDocument/2006/relationships" r:id="rId1"/>
            </a:rPr>
            <a:t>FSA’s food.gov website</a:t>
          </a:r>
          <a:endParaRPr lang="en-GB" sz="2300" kern="1200"/>
        </a:p>
      </dsp:txBody>
      <dsp:txXfrm>
        <a:off x="2207" y="1740535"/>
        <a:ext cx="3435027" cy="1740535"/>
      </dsp:txXfrm>
    </dsp:sp>
    <dsp:sp modelId="{3047A90E-40C8-4E94-8FDA-9668635A3146}">
      <dsp:nvSpPr>
        <dsp:cNvPr id="0" name=""/>
        <dsp:cNvSpPr/>
      </dsp:nvSpPr>
      <dsp:spPr>
        <a:xfrm>
          <a:off x="995223" y="261080"/>
          <a:ext cx="1448995" cy="14489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997391-D924-43A2-8ED6-90096A05944D}">
      <dsp:nvSpPr>
        <dsp:cNvPr id="0" name=""/>
        <dsp:cNvSpPr/>
      </dsp:nvSpPr>
      <dsp:spPr>
        <a:xfrm>
          <a:off x="3654088" y="0"/>
          <a:ext cx="3435027" cy="43513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a:t>As this is not a live session we have modified the approach for this </a:t>
          </a:r>
          <a:r>
            <a:rPr lang="en-GB" sz="2300" b="1" kern="1200">
              <a:latin typeface="Calibri Light" panose="020F0302020204030204"/>
            </a:rPr>
            <a:t>module</a:t>
          </a:r>
          <a:r>
            <a:rPr lang="en-GB" sz="2300" kern="1200"/>
            <a:t>.</a:t>
          </a:r>
        </a:p>
      </dsp:txBody>
      <dsp:txXfrm>
        <a:off x="3654088" y="1740535"/>
        <a:ext cx="3435027" cy="1740535"/>
      </dsp:txXfrm>
    </dsp:sp>
    <dsp:sp modelId="{58B035B5-0DB2-42C2-ABE5-B844D67ED240}">
      <dsp:nvSpPr>
        <dsp:cNvPr id="0" name=""/>
        <dsp:cNvSpPr/>
      </dsp:nvSpPr>
      <dsp:spPr>
        <a:xfrm>
          <a:off x="4533302" y="261080"/>
          <a:ext cx="1448995" cy="14489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2B66C4-3454-4D44-B6F5-AF0B3CAF7D81}">
      <dsp:nvSpPr>
        <dsp:cNvPr id="0" name=""/>
        <dsp:cNvSpPr/>
      </dsp:nvSpPr>
      <dsp:spPr>
        <a:xfrm>
          <a:off x="7078364" y="0"/>
          <a:ext cx="3435027" cy="43513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b="0" i="0" kern="1200"/>
            <a:t>The scenarios are purposefully vague to generate discussion in the training session.</a:t>
          </a:r>
          <a:endParaRPr lang="en-GB" sz="2300" kern="1200"/>
        </a:p>
      </dsp:txBody>
      <dsp:txXfrm>
        <a:off x="7078364" y="1740535"/>
        <a:ext cx="3435027" cy="1740535"/>
      </dsp:txXfrm>
    </dsp:sp>
    <dsp:sp modelId="{034D1E23-49F7-4746-A1D9-FB78FE661757}">
      <dsp:nvSpPr>
        <dsp:cNvPr id="0" name=""/>
        <dsp:cNvSpPr/>
      </dsp:nvSpPr>
      <dsp:spPr>
        <a:xfrm>
          <a:off x="8071380" y="261080"/>
          <a:ext cx="1448995" cy="1448995"/>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236" t="-1516" r="-60206" b="151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A65991-44AD-42A8-87C1-F86ED5EAEACB}">
      <dsp:nvSpPr>
        <dsp:cNvPr id="0" name=""/>
        <dsp:cNvSpPr/>
      </dsp:nvSpPr>
      <dsp:spPr>
        <a:xfrm>
          <a:off x="420623" y="3481070"/>
          <a:ext cx="9674352" cy="652700"/>
        </a:xfrm>
        <a:prstGeom prst="leftRight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C9368-A9A9-45BE-8179-D3298C014473}">
      <dsp:nvSpPr>
        <dsp:cNvPr id="0" name=""/>
        <dsp:cNvSpPr/>
      </dsp:nvSpPr>
      <dsp:spPr>
        <a:xfrm>
          <a:off x="-6072243" y="-929089"/>
          <a:ext cx="7228464" cy="7228464"/>
        </a:xfrm>
        <a:prstGeom prst="blockArc">
          <a:avLst>
            <a:gd name="adj1" fmla="val 18900000"/>
            <a:gd name="adj2" fmla="val 2700000"/>
            <a:gd name="adj3" fmla="val 29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E6881E-514E-4ED9-8787-EB8BD4CEAEDB}">
      <dsp:nvSpPr>
        <dsp:cNvPr id="0" name=""/>
        <dsp:cNvSpPr/>
      </dsp:nvSpPr>
      <dsp:spPr>
        <a:xfrm>
          <a:off x="605134" y="412867"/>
          <a:ext cx="9656847"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a:t>Click on the </a:t>
          </a:r>
          <a:r>
            <a:rPr lang="en-GB" sz="1900" kern="1200">
              <a:hlinkClick xmlns:r="http://schemas.openxmlformats.org/officeDocument/2006/relationships" r:id="rId1"/>
            </a:rPr>
            <a:t>link</a:t>
          </a:r>
          <a:r>
            <a:rPr lang="en-GB" sz="1900" kern="1200"/>
            <a:t> and score the business based on the scenario.</a:t>
          </a:r>
        </a:p>
      </dsp:txBody>
      <dsp:txXfrm>
        <a:off x="605134" y="412867"/>
        <a:ext cx="9656847" cy="826164"/>
      </dsp:txXfrm>
    </dsp:sp>
    <dsp:sp modelId="{FAE66E37-AB93-4C54-8675-4EC05F276BE1}">
      <dsp:nvSpPr>
        <dsp:cNvPr id="0" name=""/>
        <dsp:cNvSpPr/>
      </dsp:nvSpPr>
      <dsp:spPr>
        <a:xfrm>
          <a:off x="88781" y="309596"/>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509486-13E6-4A82-8C43-A805419090E2}">
      <dsp:nvSpPr>
        <dsp:cNvPr id="0" name=""/>
        <dsp:cNvSpPr/>
      </dsp:nvSpPr>
      <dsp:spPr>
        <a:xfrm>
          <a:off x="1078793" y="1652329"/>
          <a:ext cx="9183188"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a:t>The scenario for the Case Study is at the top of the form, please jot down your results on a piece of paper as this will allow you to compare with the guide results.</a:t>
          </a:r>
        </a:p>
      </dsp:txBody>
      <dsp:txXfrm>
        <a:off x="1078793" y="1652329"/>
        <a:ext cx="9183188" cy="826164"/>
      </dsp:txXfrm>
    </dsp:sp>
    <dsp:sp modelId="{26B068A0-D0CA-40F8-AA1A-51553421E0E7}">
      <dsp:nvSpPr>
        <dsp:cNvPr id="0" name=""/>
        <dsp:cNvSpPr/>
      </dsp:nvSpPr>
      <dsp:spPr>
        <a:xfrm>
          <a:off x="562440" y="1549058"/>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7CFBA4-D259-41F6-AEFF-F468735041E1}">
      <dsp:nvSpPr>
        <dsp:cNvPr id="0" name=""/>
        <dsp:cNvSpPr/>
      </dsp:nvSpPr>
      <dsp:spPr>
        <a:xfrm>
          <a:off x="1078793" y="2891791"/>
          <a:ext cx="9183188"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a:t>Once all risk scores have been selected press the submit button.</a:t>
          </a:r>
        </a:p>
      </dsp:txBody>
      <dsp:txXfrm>
        <a:off x="1078793" y="2891791"/>
        <a:ext cx="9183188" cy="826164"/>
      </dsp:txXfrm>
    </dsp:sp>
    <dsp:sp modelId="{57C2FC77-C0C0-4968-BFEE-73A6C3143B85}">
      <dsp:nvSpPr>
        <dsp:cNvPr id="0" name=""/>
        <dsp:cNvSpPr/>
      </dsp:nvSpPr>
      <dsp:spPr>
        <a:xfrm>
          <a:off x="562440" y="2788521"/>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85FCD-7C7A-4E4B-A4AD-31117344AAE9}">
      <dsp:nvSpPr>
        <dsp:cNvPr id="0" name=""/>
        <dsp:cNvSpPr/>
      </dsp:nvSpPr>
      <dsp:spPr>
        <a:xfrm>
          <a:off x="605134" y="4131253"/>
          <a:ext cx="9656847"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a:t>Then once complete move onto the next slide.</a:t>
          </a:r>
        </a:p>
      </dsp:txBody>
      <dsp:txXfrm>
        <a:off x="605134" y="4131253"/>
        <a:ext cx="9656847" cy="826164"/>
      </dsp:txXfrm>
    </dsp:sp>
    <dsp:sp modelId="{31821633-1295-4DD1-9B70-B4B5ED669260}">
      <dsp:nvSpPr>
        <dsp:cNvPr id="0" name=""/>
        <dsp:cNvSpPr/>
      </dsp:nvSpPr>
      <dsp:spPr>
        <a:xfrm>
          <a:off x="88781" y="4027983"/>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C9368-A9A9-45BE-8179-D3298C014473}">
      <dsp:nvSpPr>
        <dsp:cNvPr id="0" name=""/>
        <dsp:cNvSpPr/>
      </dsp:nvSpPr>
      <dsp:spPr>
        <a:xfrm>
          <a:off x="-6072243" y="-929089"/>
          <a:ext cx="7228464" cy="7228464"/>
        </a:xfrm>
        <a:prstGeom prst="blockArc">
          <a:avLst>
            <a:gd name="adj1" fmla="val 18900000"/>
            <a:gd name="adj2" fmla="val 2700000"/>
            <a:gd name="adj3" fmla="val 29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E6881E-514E-4ED9-8787-EB8BD4CEAEDB}">
      <dsp:nvSpPr>
        <dsp:cNvPr id="0" name=""/>
        <dsp:cNvSpPr/>
      </dsp:nvSpPr>
      <dsp:spPr>
        <a:xfrm>
          <a:off x="605134" y="412867"/>
          <a:ext cx="9656847"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55880" rIns="55880" bIns="55880" numCol="1" spcCol="1270" anchor="ctr" anchorCtr="0">
          <a:noAutofit/>
        </a:bodyPr>
        <a:lstStyle/>
        <a:p>
          <a:pPr marL="0" lvl="0" indent="0" algn="l" defTabSz="977900">
            <a:lnSpc>
              <a:spcPct val="90000"/>
            </a:lnSpc>
            <a:spcBef>
              <a:spcPct val="0"/>
            </a:spcBef>
            <a:spcAft>
              <a:spcPct val="35000"/>
            </a:spcAft>
            <a:buNone/>
          </a:pPr>
          <a:r>
            <a:rPr lang="en-GB" sz="2200" kern="1200"/>
            <a:t>Click on the </a:t>
          </a:r>
          <a:r>
            <a:rPr lang="en-GB" sz="2200" kern="1200">
              <a:hlinkClick xmlns:r="http://schemas.openxmlformats.org/officeDocument/2006/relationships" r:id="rId1"/>
            </a:rPr>
            <a:t>link</a:t>
          </a:r>
          <a:r>
            <a:rPr lang="en-GB" sz="2200" kern="1200"/>
            <a:t> and score the business based on the scenario.</a:t>
          </a:r>
        </a:p>
      </dsp:txBody>
      <dsp:txXfrm>
        <a:off x="605134" y="412867"/>
        <a:ext cx="9656847" cy="826164"/>
      </dsp:txXfrm>
    </dsp:sp>
    <dsp:sp modelId="{FAE66E37-AB93-4C54-8675-4EC05F276BE1}">
      <dsp:nvSpPr>
        <dsp:cNvPr id="0" name=""/>
        <dsp:cNvSpPr/>
      </dsp:nvSpPr>
      <dsp:spPr>
        <a:xfrm>
          <a:off x="88781" y="309596"/>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509486-13E6-4A82-8C43-A805419090E2}">
      <dsp:nvSpPr>
        <dsp:cNvPr id="0" name=""/>
        <dsp:cNvSpPr/>
      </dsp:nvSpPr>
      <dsp:spPr>
        <a:xfrm>
          <a:off x="1078793" y="1652329"/>
          <a:ext cx="9183188"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55880" rIns="55880" bIns="55880" numCol="1" spcCol="1270" anchor="ctr" anchorCtr="0">
          <a:noAutofit/>
        </a:bodyPr>
        <a:lstStyle/>
        <a:p>
          <a:pPr marL="0" lvl="0" indent="0" algn="l" defTabSz="977900">
            <a:lnSpc>
              <a:spcPct val="90000"/>
            </a:lnSpc>
            <a:spcBef>
              <a:spcPct val="0"/>
            </a:spcBef>
            <a:spcAft>
              <a:spcPct val="35000"/>
            </a:spcAft>
            <a:buNone/>
          </a:pPr>
          <a:r>
            <a:rPr lang="en-GB" sz="2200" kern="1200" dirty="0"/>
            <a:t>The Scenario is at the top of the form, please jot down your results on a piece of paper as this will allow you to compare with the guide results</a:t>
          </a:r>
        </a:p>
      </dsp:txBody>
      <dsp:txXfrm>
        <a:off x="1078793" y="1652329"/>
        <a:ext cx="9183188" cy="826164"/>
      </dsp:txXfrm>
    </dsp:sp>
    <dsp:sp modelId="{26B068A0-D0CA-40F8-AA1A-51553421E0E7}">
      <dsp:nvSpPr>
        <dsp:cNvPr id="0" name=""/>
        <dsp:cNvSpPr/>
      </dsp:nvSpPr>
      <dsp:spPr>
        <a:xfrm>
          <a:off x="562440" y="1549058"/>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7CFBA4-D259-41F6-AEFF-F468735041E1}">
      <dsp:nvSpPr>
        <dsp:cNvPr id="0" name=""/>
        <dsp:cNvSpPr/>
      </dsp:nvSpPr>
      <dsp:spPr>
        <a:xfrm>
          <a:off x="1078793" y="2891791"/>
          <a:ext cx="9183188"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55880" rIns="55880" bIns="55880" numCol="1" spcCol="1270" anchor="ctr" anchorCtr="0">
          <a:noAutofit/>
        </a:bodyPr>
        <a:lstStyle/>
        <a:p>
          <a:pPr marL="0" lvl="0" indent="0" algn="l" defTabSz="977900">
            <a:lnSpc>
              <a:spcPct val="90000"/>
            </a:lnSpc>
            <a:spcBef>
              <a:spcPct val="0"/>
            </a:spcBef>
            <a:spcAft>
              <a:spcPct val="35000"/>
            </a:spcAft>
            <a:buNone/>
          </a:pPr>
          <a:r>
            <a:rPr lang="en-GB" sz="2200" kern="1200"/>
            <a:t>Once all risk scores have been selected press the submit button.</a:t>
          </a:r>
        </a:p>
      </dsp:txBody>
      <dsp:txXfrm>
        <a:off x="1078793" y="2891791"/>
        <a:ext cx="9183188" cy="826164"/>
      </dsp:txXfrm>
    </dsp:sp>
    <dsp:sp modelId="{57C2FC77-C0C0-4968-BFEE-73A6C3143B85}">
      <dsp:nvSpPr>
        <dsp:cNvPr id="0" name=""/>
        <dsp:cNvSpPr/>
      </dsp:nvSpPr>
      <dsp:spPr>
        <a:xfrm>
          <a:off x="562440" y="2788521"/>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85FCD-7C7A-4E4B-A4AD-31117344AAE9}">
      <dsp:nvSpPr>
        <dsp:cNvPr id="0" name=""/>
        <dsp:cNvSpPr/>
      </dsp:nvSpPr>
      <dsp:spPr>
        <a:xfrm>
          <a:off x="605134" y="4131253"/>
          <a:ext cx="9656847"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55880" rIns="55880" bIns="55880" numCol="1" spcCol="1270" anchor="ctr" anchorCtr="0">
          <a:noAutofit/>
        </a:bodyPr>
        <a:lstStyle/>
        <a:p>
          <a:pPr marL="0" lvl="0" indent="0" algn="l" defTabSz="977900">
            <a:lnSpc>
              <a:spcPct val="90000"/>
            </a:lnSpc>
            <a:spcBef>
              <a:spcPct val="0"/>
            </a:spcBef>
            <a:spcAft>
              <a:spcPct val="35000"/>
            </a:spcAft>
            <a:buNone/>
          </a:pPr>
          <a:r>
            <a:rPr lang="en-GB" sz="2200" kern="1200"/>
            <a:t>Then once complete move onto the next slide.</a:t>
          </a:r>
        </a:p>
      </dsp:txBody>
      <dsp:txXfrm>
        <a:off x="605134" y="4131253"/>
        <a:ext cx="9656847" cy="826164"/>
      </dsp:txXfrm>
    </dsp:sp>
    <dsp:sp modelId="{31821633-1295-4DD1-9B70-B4B5ED669260}">
      <dsp:nvSpPr>
        <dsp:cNvPr id="0" name=""/>
        <dsp:cNvSpPr/>
      </dsp:nvSpPr>
      <dsp:spPr>
        <a:xfrm>
          <a:off x="88781" y="4027983"/>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C9368-A9A9-45BE-8179-D3298C014473}">
      <dsp:nvSpPr>
        <dsp:cNvPr id="0" name=""/>
        <dsp:cNvSpPr/>
      </dsp:nvSpPr>
      <dsp:spPr>
        <a:xfrm>
          <a:off x="-6072243" y="-929089"/>
          <a:ext cx="7228464" cy="7228464"/>
        </a:xfrm>
        <a:prstGeom prst="blockArc">
          <a:avLst>
            <a:gd name="adj1" fmla="val 18900000"/>
            <a:gd name="adj2" fmla="val 2700000"/>
            <a:gd name="adj3" fmla="val 29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E6881E-514E-4ED9-8787-EB8BD4CEAEDB}">
      <dsp:nvSpPr>
        <dsp:cNvPr id="0" name=""/>
        <dsp:cNvSpPr/>
      </dsp:nvSpPr>
      <dsp:spPr>
        <a:xfrm>
          <a:off x="605134" y="412867"/>
          <a:ext cx="9656847"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55880" rIns="55880" bIns="55880" numCol="1" spcCol="1270" anchor="ctr" anchorCtr="0">
          <a:noAutofit/>
        </a:bodyPr>
        <a:lstStyle/>
        <a:p>
          <a:pPr marL="0" lvl="0" indent="0" algn="l" defTabSz="977900">
            <a:lnSpc>
              <a:spcPct val="90000"/>
            </a:lnSpc>
            <a:spcBef>
              <a:spcPct val="0"/>
            </a:spcBef>
            <a:spcAft>
              <a:spcPct val="35000"/>
            </a:spcAft>
            <a:buNone/>
          </a:pPr>
          <a:r>
            <a:rPr lang="en-GB" sz="2200" kern="1200"/>
            <a:t>Click on the </a:t>
          </a:r>
          <a:r>
            <a:rPr lang="en-GB" sz="2200" kern="1200">
              <a:hlinkClick xmlns:r="http://schemas.openxmlformats.org/officeDocument/2006/relationships" r:id="rId1"/>
            </a:rPr>
            <a:t>link</a:t>
          </a:r>
          <a:r>
            <a:rPr lang="en-GB" sz="2200" kern="1200"/>
            <a:t> and score the business based on the scenario.</a:t>
          </a:r>
        </a:p>
      </dsp:txBody>
      <dsp:txXfrm>
        <a:off x="605134" y="412867"/>
        <a:ext cx="9656847" cy="826164"/>
      </dsp:txXfrm>
    </dsp:sp>
    <dsp:sp modelId="{FAE66E37-AB93-4C54-8675-4EC05F276BE1}">
      <dsp:nvSpPr>
        <dsp:cNvPr id="0" name=""/>
        <dsp:cNvSpPr/>
      </dsp:nvSpPr>
      <dsp:spPr>
        <a:xfrm>
          <a:off x="88781" y="309596"/>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509486-13E6-4A82-8C43-A805419090E2}">
      <dsp:nvSpPr>
        <dsp:cNvPr id="0" name=""/>
        <dsp:cNvSpPr/>
      </dsp:nvSpPr>
      <dsp:spPr>
        <a:xfrm>
          <a:off x="1078793" y="1652329"/>
          <a:ext cx="9183188"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55880" rIns="55880" bIns="55880" numCol="1" spcCol="1270" anchor="ctr" anchorCtr="0">
          <a:noAutofit/>
        </a:bodyPr>
        <a:lstStyle/>
        <a:p>
          <a:pPr marL="0" lvl="0" indent="0" algn="l" defTabSz="977900">
            <a:lnSpc>
              <a:spcPct val="90000"/>
            </a:lnSpc>
            <a:spcBef>
              <a:spcPct val="0"/>
            </a:spcBef>
            <a:spcAft>
              <a:spcPct val="35000"/>
            </a:spcAft>
            <a:buNone/>
          </a:pPr>
          <a:r>
            <a:rPr lang="en-GB" sz="2200" kern="1200" dirty="0"/>
            <a:t>The Scenario is at the top of the form, please jot down your results on a piece of paper as this will allow you to compare with the guide results</a:t>
          </a:r>
        </a:p>
      </dsp:txBody>
      <dsp:txXfrm>
        <a:off x="1078793" y="1652329"/>
        <a:ext cx="9183188" cy="826164"/>
      </dsp:txXfrm>
    </dsp:sp>
    <dsp:sp modelId="{26B068A0-D0CA-40F8-AA1A-51553421E0E7}">
      <dsp:nvSpPr>
        <dsp:cNvPr id="0" name=""/>
        <dsp:cNvSpPr/>
      </dsp:nvSpPr>
      <dsp:spPr>
        <a:xfrm>
          <a:off x="562440" y="1549058"/>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7CFBA4-D259-41F6-AEFF-F468735041E1}">
      <dsp:nvSpPr>
        <dsp:cNvPr id="0" name=""/>
        <dsp:cNvSpPr/>
      </dsp:nvSpPr>
      <dsp:spPr>
        <a:xfrm>
          <a:off x="1078793" y="2891791"/>
          <a:ext cx="9183188"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55880" rIns="55880" bIns="55880" numCol="1" spcCol="1270" anchor="ctr" anchorCtr="0">
          <a:noAutofit/>
        </a:bodyPr>
        <a:lstStyle/>
        <a:p>
          <a:pPr marL="0" lvl="0" indent="0" algn="l" defTabSz="977900">
            <a:lnSpc>
              <a:spcPct val="90000"/>
            </a:lnSpc>
            <a:spcBef>
              <a:spcPct val="0"/>
            </a:spcBef>
            <a:spcAft>
              <a:spcPct val="35000"/>
            </a:spcAft>
            <a:buNone/>
          </a:pPr>
          <a:r>
            <a:rPr lang="en-GB" sz="2200" kern="1200"/>
            <a:t>Once all risk scores have been selected press the submit button.</a:t>
          </a:r>
        </a:p>
      </dsp:txBody>
      <dsp:txXfrm>
        <a:off x="1078793" y="2891791"/>
        <a:ext cx="9183188" cy="826164"/>
      </dsp:txXfrm>
    </dsp:sp>
    <dsp:sp modelId="{57C2FC77-C0C0-4968-BFEE-73A6C3143B85}">
      <dsp:nvSpPr>
        <dsp:cNvPr id="0" name=""/>
        <dsp:cNvSpPr/>
      </dsp:nvSpPr>
      <dsp:spPr>
        <a:xfrm>
          <a:off x="562440" y="2788521"/>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85FCD-7C7A-4E4B-A4AD-31117344AAE9}">
      <dsp:nvSpPr>
        <dsp:cNvPr id="0" name=""/>
        <dsp:cNvSpPr/>
      </dsp:nvSpPr>
      <dsp:spPr>
        <a:xfrm>
          <a:off x="605134" y="4131253"/>
          <a:ext cx="9656847"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55880" rIns="55880" bIns="55880" numCol="1" spcCol="1270" anchor="ctr" anchorCtr="0">
          <a:noAutofit/>
        </a:bodyPr>
        <a:lstStyle/>
        <a:p>
          <a:pPr marL="0" lvl="0" indent="0" algn="l" defTabSz="977900">
            <a:lnSpc>
              <a:spcPct val="90000"/>
            </a:lnSpc>
            <a:spcBef>
              <a:spcPct val="0"/>
            </a:spcBef>
            <a:spcAft>
              <a:spcPct val="35000"/>
            </a:spcAft>
            <a:buNone/>
          </a:pPr>
          <a:r>
            <a:rPr lang="en-GB" sz="2200" kern="1200"/>
            <a:t>Then once complete move onto the next slide.</a:t>
          </a:r>
        </a:p>
      </dsp:txBody>
      <dsp:txXfrm>
        <a:off x="605134" y="4131253"/>
        <a:ext cx="9656847" cy="826164"/>
      </dsp:txXfrm>
    </dsp:sp>
    <dsp:sp modelId="{31821633-1295-4DD1-9B70-B4B5ED669260}">
      <dsp:nvSpPr>
        <dsp:cNvPr id="0" name=""/>
        <dsp:cNvSpPr/>
      </dsp:nvSpPr>
      <dsp:spPr>
        <a:xfrm>
          <a:off x="88781" y="4027983"/>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C9368-A9A9-45BE-8179-D3298C014473}">
      <dsp:nvSpPr>
        <dsp:cNvPr id="0" name=""/>
        <dsp:cNvSpPr/>
      </dsp:nvSpPr>
      <dsp:spPr>
        <a:xfrm>
          <a:off x="-6072243" y="-929089"/>
          <a:ext cx="7228464" cy="7228464"/>
        </a:xfrm>
        <a:prstGeom prst="blockArc">
          <a:avLst>
            <a:gd name="adj1" fmla="val 18900000"/>
            <a:gd name="adj2" fmla="val 2700000"/>
            <a:gd name="adj3" fmla="val 29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E6881E-514E-4ED9-8787-EB8BD4CEAEDB}">
      <dsp:nvSpPr>
        <dsp:cNvPr id="0" name=""/>
        <dsp:cNvSpPr/>
      </dsp:nvSpPr>
      <dsp:spPr>
        <a:xfrm>
          <a:off x="605134" y="412867"/>
          <a:ext cx="9656847"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Click on the </a:t>
          </a:r>
          <a:r>
            <a:rPr lang="en-GB" sz="2500" kern="1200">
              <a:hlinkClick xmlns:r="http://schemas.openxmlformats.org/officeDocument/2006/relationships" r:id="rId1"/>
            </a:rPr>
            <a:t>link</a:t>
          </a:r>
          <a:r>
            <a:rPr lang="en-GB" sz="2500" kern="1200"/>
            <a:t> and score the business based on the scenario.</a:t>
          </a:r>
        </a:p>
      </dsp:txBody>
      <dsp:txXfrm>
        <a:off x="605134" y="412867"/>
        <a:ext cx="9656847" cy="826164"/>
      </dsp:txXfrm>
    </dsp:sp>
    <dsp:sp modelId="{FAE66E37-AB93-4C54-8675-4EC05F276BE1}">
      <dsp:nvSpPr>
        <dsp:cNvPr id="0" name=""/>
        <dsp:cNvSpPr/>
      </dsp:nvSpPr>
      <dsp:spPr>
        <a:xfrm>
          <a:off x="88781" y="309596"/>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509486-13E6-4A82-8C43-A805419090E2}">
      <dsp:nvSpPr>
        <dsp:cNvPr id="0" name=""/>
        <dsp:cNvSpPr/>
      </dsp:nvSpPr>
      <dsp:spPr>
        <a:xfrm>
          <a:off x="1078793" y="1652329"/>
          <a:ext cx="9183188"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The Scenario is at the top of the form, feel free to jot down your results on a piece of paper.</a:t>
          </a:r>
        </a:p>
      </dsp:txBody>
      <dsp:txXfrm>
        <a:off x="1078793" y="1652329"/>
        <a:ext cx="9183188" cy="826164"/>
      </dsp:txXfrm>
    </dsp:sp>
    <dsp:sp modelId="{26B068A0-D0CA-40F8-AA1A-51553421E0E7}">
      <dsp:nvSpPr>
        <dsp:cNvPr id="0" name=""/>
        <dsp:cNvSpPr/>
      </dsp:nvSpPr>
      <dsp:spPr>
        <a:xfrm>
          <a:off x="562440" y="1549058"/>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7CFBA4-D259-41F6-AEFF-F468735041E1}">
      <dsp:nvSpPr>
        <dsp:cNvPr id="0" name=""/>
        <dsp:cNvSpPr/>
      </dsp:nvSpPr>
      <dsp:spPr>
        <a:xfrm>
          <a:off x="1078793" y="2891791"/>
          <a:ext cx="9183188"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Once all risk scores have been selected press the submit button.</a:t>
          </a:r>
        </a:p>
      </dsp:txBody>
      <dsp:txXfrm>
        <a:off x="1078793" y="2891791"/>
        <a:ext cx="9183188" cy="826164"/>
      </dsp:txXfrm>
    </dsp:sp>
    <dsp:sp modelId="{57C2FC77-C0C0-4968-BFEE-73A6C3143B85}">
      <dsp:nvSpPr>
        <dsp:cNvPr id="0" name=""/>
        <dsp:cNvSpPr/>
      </dsp:nvSpPr>
      <dsp:spPr>
        <a:xfrm>
          <a:off x="562440" y="2788521"/>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85FCD-7C7A-4E4B-A4AD-31117344AAE9}">
      <dsp:nvSpPr>
        <dsp:cNvPr id="0" name=""/>
        <dsp:cNvSpPr/>
      </dsp:nvSpPr>
      <dsp:spPr>
        <a:xfrm>
          <a:off x="605134" y="4131253"/>
          <a:ext cx="9656847"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Then once complete move onto the next slide.</a:t>
          </a:r>
        </a:p>
      </dsp:txBody>
      <dsp:txXfrm>
        <a:off x="605134" y="4131253"/>
        <a:ext cx="9656847" cy="826164"/>
      </dsp:txXfrm>
    </dsp:sp>
    <dsp:sp modelId="{31821633-1295-4DD1-9B70-B4B5ED669260}">
      <dsp:nvSpPr>
        <dsp:cNvPr id="0" name=""/>
        <dsp:cNvSpPr/>
      </dsp:nvSpPr>
      <dsp:spPr>
        <a:xfrm>
          <a:off x="88781" y="4027983"/>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C9368-A9A9-45BE-8179-D3298C014473}">
      <dsp:nvSpPr>
        <dsp:cNvPr id="0" name=""/>
        <dsp:cNvSpPr/>
      </dsp:nvSpPr>
      <dsp:spPr>
        <a:xfrm>
          <a:off x="-6072243" y="-929089"/>
          <a:ext cx="7228464" cy="7228464"/>
        </a:xfrm>
        <a:prstGeom prst="blockArc">
          <a:avLst>
            <a:gd name="adj1" fmla="val 18900000"/>
            <a:gd name="adj2" fmla="val 2700000"/>
            <a:gd name="adj3" fmla="val 29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E6881E-514E-4ED9-8787-EB8BD4CEAEDB}">
      <dsp:nvSpPr>
        <dsp:cNvPr id="0" name=""/>
        <dsp:cNvSpPr/>
      </dsp:nvSpPr>
      <dsp:spPr>
        <a:xfrm>
          <a:off x="605134" y="412867"/>
          <a:ext cx="9656847"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Click on the </a:t>
          </a:r>
          <a:r>
            <a:rPr lang="en-GB" sz="2500" kern="1200">
              <a:hlinkClick xmlns:r="http://schemas.openxmlformats.org/officeDocument/2006/relationships" r:id="rId1"/>
            </a:rPr>
            <a:t>link</a:t>
          </a:r>
          <a:r>
            <a:rPr lang="en-GB" sz="2500" kern="1200"/>
            <a:t> and score the business based on the scenario.</a:t>
          </a:r>
        </a:p>
      </dsp:txBody>
      <dsp:txXfrm>
        <a:off x="605134" y="412867"/>
        <a:ext cx="9656847" cy="826164"/>
      </dsp:txXfrm>
    </dsp:sp>
    <dsp:sp modelId="{FAE66E37-AB93-4C54-8675-4EC05F276BE1}">
      <dsp:nvSpPr>
        <dsp:cNvPr id="0" name=""/>
        <dsp:cNvSpPr/>
      </dsp:nvSpPr>
      <dsp:spPr>
        <a:xfrm>
          <a:off x="88781" y="309596"/>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509486-13E6-4A82-8C43-A805419090E2}">
      <dsp:nvSpPr>
        <dsp:cNvPr id="0" name=""/>
        <dsp:cNvSpPr/>
      </dsp:nvSpPr>
      <dsp:spPr>
        <a:xfrm>
          <a:off x="1078793" y="1652329"/>
          <a:ext cx="9183188"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please jot down your results on a piece of paper as this will allow you to compare with the guide results</a:t>
          </a:r>
        </a:p>
      </dsp:txBody>
      <dsp:txXfrm>
        <a:off x="1078793" y="1652329"/>
        <a:ext cx="9183188" cy="826164"/>
      </dsp:txXfrm>
    </dsp:sp>
    <dsp:sp modelId="{26B068A0-D0CA-40F8-AA1A-51553421E0E7}">
      <dsp:nvSpPr>
        <dsp:cNvPr id="0" name=""/>
        <dsp:cNvSpPr/>
      </dsp:nvSpPr>
      <dsp:spPr>
        <a:xfrm>
          <a:off x="562440" y="1549058"/>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7CFBA4-D259-41F6-AEFF-F468735041E1}">
      <dsp:nvSpPr>
        <dsp:cNvPr id="0" name=""/>
        <dsp:cNvSpPr/>
      </dsp:nvSpPr>
      <dsp:spPr>
        <a:xfrm>
          <a:off x="1078793" y="2891791"/>
          <a:ext cx="9183188"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Once all risk scores have been selected press the submit button.</a:t>
          </a:r>
        </a:p>
      </dsp:txBody>
      <dsp:txXfrm>
        <a:off x="1078793" y="2891791"/>
        <a:ext cx="9183188" cy="826164"/>
      </dsp:txXfrm>
    </dsp:sp>
    <dsp:sp modelId="{57C2FC77-C0C0-4968-BFEE-73A6C3143B85}">
      <dsp:nvSpPr>
        <dsp:cNvPr id="0" name=""/>
        <dsp:cNvSpPr/>
      </dsp:nvSpPr>
      <dsp:spPr>
        <a:xfrm>
          <a:off x="562440" y="2788521"/>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85FCD-7C7A-4E4B-A4AD-31117344AAE9}">
      <dsp:nvSpPr>
        <dsp:cNvPr id="0" name=""/>
        <dsp:cNvSpPr/>
      </dsp:nvSpPr>
      <dsp:spPr>
        <a:xfrm>
          <a:off x="605134" y="4131253"/>
          <a:ext cx="9656847"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Then once complete move onto the next slide.</a:t>
          </a:r>
        </a:p>
      </dsp:txBody>
      <dsp:txXfrm>
        <a:off x="605134" y="4131253"/>
        <a:ext cx="9656847" cy="826164"/>
      </dsp:txXfrm>
    </dsp:sp>
    <dsp:sp modelId="{31821633-1295-4DD1-9B70-B4B5ED669260}">
      <dsp:nvSpPr>
        <dsp:cNvPr id="0" name=""/>
        <dsp:cNvSpPr/>
      </dsp:nvSpPr>
      <dsp:spPr>
        <a:xfrm>
          <a:off x="88781" y="4027983"/>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C9368-A9A9-45BE-8179-D3298C014473}">
      <dsp:nvSpPr>
        <dsp:cNvPr id="0" name=""/>
        <dsp:cNvSpPr/>
      </dsp:nvSpPr>
      <dsp:spPr>
        <a:xfrm>
          <a:off x="-6072243" y="-929089"/>
          <a:ext cx="7228464" cy="7228464"/>
        </a:xfrm>
        <a:prstGeom prst="blockArc">
          <a:avLst>
            <a:gd name="adj1" fmla="val 18900000"/>
            <a:gd name="adj2" fmla="val 2700000"/>
            <a:gd name="adj3" fmla="val 29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E6881E-514E-4ED9-8787-EB8BD4CEAEDB}">
      <dsp:nvSpPr>
        <dsp:cNvPr id="0" name=""/>
        <dsp:cNvSpPr/>
      </dsp:nvSpPr>
      <dsp:spPr>
        <a:xfrm>
          <a:off x="605134" y="412867"/>
          <a:ext cx="9656847"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Click on the </a:t>
          </a:r>
          <a:r>
            <a:rPr lang="en-GB" sz="2500" kern="1200">
              <a:hlinkClick xmlns:r="http://schemas.openxmlformats.org/officeDocument/2006/relationships" r:id="rId1"/>
            </a:rPr>
            <a:t>link</a:t>
          </a:r>
          <a:r>
            <a:rPr lang="en-GB" sz="2500" kern="1200"/>
            <a:t> and score the business based on the scenario.</a:t>
          </a:r>
        </a:p>
      </dsp:txBody>
      <dsp:txXfrm>
        <a:off x="605134" y="412867"/>
        <a:ext cx="9656847" cy="826164"/>
      </dsp:txXfrm>
    </dsp:sp>
    <dsp:sp modelId="{FAE66E37-AB93-4C54-8675-4EC05F276BE1}">
      <dsp:nvSpPr>
        <dsp:cNvPr id="0" name=""/>
        <dsp:cNvSpPr/>
      </dsp:nvSpPr>
      <dsp:spPr>
        <a:xfrm>
          <a:off x="88781" y="309596"/>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509486-13E6-4A82-8C43-A805419090E2}">
      <dsp:nvSpPr>
        <dsp:cNvPr id="0" name=""/>
        <dsp:cNvSpPr/>
      </dsp:nvSpPr>
      <dsp:spPr>
        <a:xfrm>
          <a:off x="1078793" y="1652329"/>
          <a:ext cx="9183188"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please jot down your results on a piece of paper as this will allow you to compare with the guide results</a:t>
          </a:r>
        </a:p>
      </dsp:txBody>
      <dsp:txXfrm>
        <a:off x="1078793" y="1652329"/>
        <a:ext cx="9183188" cy="826164"/>
      </dsp:txXfrm>
    </dsp:sp>
    <dsp:sp modelId="{26B068A0-D0CA-40F8-AA1A-51553421E0E7}">
      <dsp:nvSpPr>
        <dsp:cNvPr id="0" name=""/>
        <dsp:cNvSpPr/>
      </dsp:nvSpPr>
      <dsp:spPr>
        <a:xfrm>
          <a:off x="562440" y="1549058"/>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7CFBA4-D259-41F6-AEFF-F468735041E1}">
      <dsp:nvSpPr>
        <dsp:cNvPr id="0" name=""/>
        <dsp:cNvSpPr/>
      </dsp:nvSpPr>
      <dsp:spPr>
        <a:xfrm>
          <a:off x="1078793" y="2891791"/>
          <a:ext cx="9183188"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Once all risk scores have been selected press the submit button.</a:t>
          </a:r>
        </a:p>
      </dsp:txBody>
      <dsp:txXfrm>
        <a:off x="1078793" y="2891791"/>
        <a:ext cx="9183188" cy="826164"/>
      </dsp:txXfrm>
    </dsp:sp>
    <dsp:sp modelId="{57C2FC77-C0C0-4968-BFEE-73A6C3143B85}">
      <dsp:nvSpPr>
        <dsp:cNvPr id="0" name=""/>
        <dsp:cNvSpPr/>
      </dsp:nvSpPr>
      <dsp:spPr>
        <a:xfrm>
          <a:off x="562440" y="2788521"/>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85FCD-7C7A-4E4B-A4AD-31117344AAE9}">
      <dsp:nvSpPr>
        <dsp:cNvPr id="0" name=""/>
        <dsp:cNvSpPr/>
      </dsp:nvSpPr>
      <dsp:spPr>
        <a:xfrm>
          <a:off x="605134" y="4131253"/>
          <a:ext cx="9656847" cy="8261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5768"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Then once complete move onto the next slide.</a:t>
          </a:r>
        </a:p>
      </dsp:txBody>
      <dsp:txXfrm>
        <a:off x="605134" y="4131253"/>
        <a:ext cx="9656847" cy="826164"/>
      </dsp:txXfrm>
    </dsp:sp>
    <dsp:sp modelId="{31821633-1295-4DD1-9B70-B4B5ED669260}">
      <dsp:nvSpPr>
        <dsp:cNvPr id="0" name=""/>
        <dsp:cNvSpPr/>
      </dsp:nvSpPr>
      <dsp:spPr>
        <a:xfrm>
          <a:off x="88781" y="4027983"/>
          <a:ext cx="1032705" cy="1032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64435-2EEE-4B17-BB2A-F11A9DA7F9A6}" type="datetimeFigureOut">
              <a:rPr lang="en-GB" smtClean="0"/>
              <a:t>28/03/2025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D7339B-50DA-4008-B579-4B324204E3B3}" type="slidenum">
              <a:rPr lang="en-GB" smtClean="0"/>
              <a:t>‹#›</a:t>
            </a:fld>
            <a:endParaRPr lang="en-GB"/>
          </a:p>
        </p:txBody>
      </p:sp>
    </p:spTree>
    <p:extLst>
      <p:ext uri="{BB962C8B-B14F-4D97-AF65-F5344CB8AC3E}">
        <p14:creationId xmlns:p14="http://schemas.microsoft.com/office/powerpoint/2010/main" val="3808935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D7339B-50DA-4008-B579-4B324204E3B3}" type="slidenum">
              <a:rPr lang="en-GB" smtClean="0"/>
              <a:t>1</a:t>
            </a:fld>
            <a:endParaRPr lang="en-GB"/>
          </a:p>
        </p:txBody>
      </p:sp>
    </p:spTree>
    <p:extLst>
      <p:ext uri="{BB962C8B-B14F-4D97-AF65-F5344CB8AC3E}">
        <p14:creationId xmlns:p14="http://schemas.microsoft.com/office/powerpoint/2010/main" val="326153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99FE941-2E40-CD2A-C900-5E3B0B423D59}"/>
              </a:ext>
            </a:extLst>
          </p:cNvPr>
          <p:cNvSpPr>
            <a:spLocks noGrp="1"/>
          </p:cNvSpPr>
          <p:nvPr>
            <p:ph type="body" idx="1"/>
          </p:nvPr>
        </p:nvSpPr>
        <p:spPr/>
        <p:txBody>
          <a:bodyPr/>
          <a:lstStyle/>
          <a:p>
            <a:endParaRPr lang="en-GB"/>
          </a:p>
          <a:p>
            <a:pPr defTabSz="955612">
              <a:defRPr/>
            </a:pPr>
            <a:endParaRPr lang="en-GB">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676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D7339B-50DA-4008-B579-4B324204E3B3}" type="slidenum">
              <a:rPr lang="en-GB" smtClean="0"/>
              <a:t>13</a:t>
            </a:fld>
            <a:endParaRPr lang="en-GB"/>
          </a:p>
        </p:txBody>
      </p:sp>
    </p:spTree>
    <p:extLst>
      <p:ext uri="{BB962C8B-B14F-4D97-AF65-F5344CB8AC3E}">
        <p14:creationId xmlns:p14="http://schemas.microsoft.com/office/powerpoint/2010/main" val="109796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99FE941-2E40-CD2A-C900-5E3B0B423D59}"/>
              </a:ext>
            </a:extLst>
          </p:cNvPr>
          <p:cNvSpPr>
            <a:spLocks noGrp="1"/>
          </p:cNvSpPr>
          <p:nvPr>
            <p:ph type="body" idx="1"/>
          </p:nvPr>
        </p:nvSpPr>
        <p:spPr/>
        <p:txBody>
          <a:bodyPr/>
          <a:lstStyle/>
          <a:p>
            <a:endParaRPr lang="en-GB"/>
          </a:p>
          <a:p>
            <a:pPr defTabSz="955612">
              <a:defRPr/>
            </a:pPr>
            <a:endParaRPr lang="en-GB">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9785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D7339B-50DA-4008-B579-4B324204E3B3}" type="slidenum">
              <a:rPr lang="en-GB" smtClean="0"/>
              <a:t>15</a:t>
            </a:fld>
            <a:endParaRPr lang="en-GB"/>
          </a:p>
        </p:txBody>
      </p:sp>
    </p:spTree>
    <p:extLst>
      <p:ext uri="{BB962C8B-B14F-4D97-AF65-F5344CB8AC3E}">
        <p14:creationId xmlns:p14="http://schemas.microsoft.com/office/powerpoint/2010/main" val="3028611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99FE941-2E40-CD2A-C900-5E3B0B423D59}"/>
              </a:ext>
            </a:extLst>
          </p:cNvPr>
          <p:cNvSpPr>
            <a:spLocks noGrp="1"/>
          </p:cNvSpPr>
          <p:nvPr>
            <p:ph type="body" idx="1"/>
          </p:nvPr>
        </p:nvSpPr>
        <p:spPr/>
        <p:txBody>
          <a:bodyPr/>
          <a:lstStyle/>
          <a:p>
            <a:r>
              <a:rPr lang="en-GB">
                <a:latin typeface="+mn-lt"/>
              </a:rPr>
              <a:t>If we risk assess such a business under the proposed new model it is given an Inherent Risk of 2 and, due to the high level of compliance and the procedures they have in place, their Compliance Assessment is given a score of 5. [Can add detail by going through each of the 9 risk factors].</a:t>
            </a:r>
          </a:p>
          <a:p>
            <a:endParaRPr lang="en-GB">
              <a:latin typeface="+mn-lt"/>
            </a:endParaRPr>
          </a:p>
          <a:p>
            <a:r>
              <a:rPr lang="en-GB">
                <a:latin typeface="+mn-lt"/>
              </a:rPr>
              <a:t>Plotting these scores on the decision matrix </a:t>
            </a:r>
            <a:r>
              <a:rPr lang="en-GB" b="1">
                <a:latin typeface="+mn-lt"/>
              </a:rPr>
              <a:t>[Click][Click]</a:t>
            </a:r>
            <a:r>
              <a:rPr lang="en-GB">
                <a:latin typeface="+mn-lt"/>
              </a:rPr>
              <a:t>, gives us an intervention frequency of </a:t>
            </a:r>
            <a:r>
              <a:rPr lang="en-GB" b="1">
                <a:latin typeface="+mn-lt"/>
              </a:rPr>
              <a:t>[Click]</a:t>
            </a:r>
            <a:r>
              <a:rPr lang="en-GB">
                <a:latin typeface="+mn-lt"/>
              </a:rPr>
              <a:t> 36 months for the next official control.</a:t>
            </a:r>
          </a:p>
          <a:p>
            <a:endParaRPr lang="en-GB"/>
          </a:p>
          <a:p>
            <a:pPr defTabSz="955612">
              <a:defRPr/>
            </a:pPr>
            <a:endParaRPr lang="en-GB">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64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D7339B-50DA-4008-B579-4B324204E3B3}" type="slidenum">
              <a:rPr lang="en-GB" smtClean="0"/>
              <a:t>3</a:t>
            </a:fld>
            <a:endParaRPr lang="en-GB"/>
          </a:p>
        </p:txBody>
      </p:sp>
    </p:spTree>
    <p:extLst>
      <p:ext uri="{BB962C8B-B14F-4D97-AF65-F5344CB8AC3E}">
        <p14:creationId xmlns:p14="http://schemas.microsoft.com/office/powerpoint/2010/main" val="312978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D7339B-50DA-4008-B579-4B324204E3B3}" type="slidenum">
              <a:rPr lang="en-GB" smtClean="0"/>
              <a:t>4</a:t>
            </a:fld>
            <a:endParaRPr lang="en-GB"/>
          </a:p>
        </p:txBody>
      </p:sp>
    </p:spTree>
    <p:extLst>
      <p:ext uri="{BB962C8B-B14F-4D97-AF65-F5344CB8AC3E}">
        <p14:creationId xmlns:p14="http://schemas.microsoft.com/office/powerpoint/2010/main" val="11320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99FE941-2E40-CD2A-C900-5E3B0B423D59}"/>
              </a:ext>
            </a:extLst>
          </p:cNvPr>
          <p:cNvSpPr>
            <a:spLocks noGrp="1"/>
          </p:cNvSpPr>
          <p:nvPr>
            <p:ph type="body" idx="1"/>
          </p:nvPr>
        </p:nvSpPr>
        <p:spPr/>
        <p:txBody>
          <a:bodyPr/>
          <a:lstStyle/>
          <a:p>
            <a:r>
              <a:rPr lang="en-GB">
                <a:latin typeface="+mn-lt"/>
              </a:rPr>
              <a:t>If we risk assess such a business under the proposed new model it is given an Inherent Risk of 3 and, due to the rule of one, their Compliance Assessment is given a score of 1. </a:t>
            </a:r>
          </a:p>
          <a:p>
            <a:endParaRPr lang="en-GB">
              <a:latin typeface="+mn-lt"/>
            </a:endParaRPr>
          </a:p>
          <a:p>
            <a:r>
              <a:rPr lang="en-GB">
                <a:latin typeface="+mn-lt"/>
              </a:rPr>
              <a:t>Plotting these scores on the decision matrix.</a:t>
            </a:r>
          </a:p>
          <a:p>
            <a:endParaRPr lang="en-GB">
              <a:latin typeface="+mn-lt"/>
            </a:endParaRPr>
          </a:p>
          <a:p>
            <a:r>
              <a:rPr lang="en-GB"/>
              <a:t>The matrix produces a </a:t>
            </a:r>
            <a:r>
              <a:rPr lang="en-GB" b="1"/>
              <a:t>Priority Intervention of 6 months</a:t>
            </a:r>
          </a:p>
          <a:p>
            <a:endParaRPr lang="en-GB" b="1"/>
          </a:p>
          <a:p>
            <a:r>
              <a:rPr lang="en-GB"/>
              <a:t>This must be an </a:t>
            </a:r>
            <a:r>
              <a:rPr lang="en-GB" b="1"/>
              <a:t>inspection, partial inspection or audit.</a:t>
            </a:r>
          </a:p>
          <a:p>
            <a:endParaRPr lang="en-GB" b="1"/>
          </a:p>
          <a:p>
            <a:r>
              <a:rPr lang="en-GB"/>
              <a:t>A revisit can be carried out depending on the nature of non compliances found.</a:t>
            </a:r>
          </a:p>
          <a:p>
            <a:endParaRPr lang="en-GB"/>
          </a:p>
          <a:p>
            <a:r>
              <a:rPr lang="en-GB"/>
              <a:t>Given the “near misses” then </a:t>
            </a:r>
            <a:r>
              <a:rPr lang="en-GB" b="1"/>
              <a:t>revisits should be carried out until at least the premises are “broadly compliant” </a:t>
            </a:r>
          </a:p>
          <a:p>
            <a:endParaRPr lang="en-GB">
              <a:latin typeface="+mn-lt"/>
            </a:endParaRPr>
          </a:p>
          <a:p>
            <a:endParaRPr lang="en-GB"/>
          </a:p>
          <a:p>
            <a:pPr defTabSz="955612">
              <a:defRPr/>
            </a:pPr>
            <a:endParaRPr lang="en-GB">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48595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D7339B-50DA-4008-B579-4B324204E3B3}" type="slidenum">
              <a:rPr lang="en-GB" smtClean="0"/>
              <a:t>7</a:t>
            </a:fld>
            <a:endParaRPr lang="en-GB"/>
          </a:p>
        </p:txBody>
      </p:sp>
    </p:spTree>
    <p:extLst>
      <p:ext uri="{BB962C8B-B14F-4D97-AF65-F5344CB8AC3E}">
        <p14:creationId xmlns:p14="http://schemas.microsoft.com/office/powerpoint/2010/main" val="3094050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99FE941-2E40-CD2A-C900-5E3B0B423D59}"/>
              </a:ext>
            </a:extLst>
          </p:cNvPr>
          <p:cNvSpPr>
            <a:spLocks noGrp="1"/>
          </p:cNvSpPr>
          <p:nvPr>
            <p:ph type="body" idx="1"/>
          </p:nvPr>
        </p:nvSpPr>
        <p:spPr/>
        <p:txBody>
          <a:bodyPr/>
          <a:lstStyle/>
          <a:p>
            <a:endParaRPr lang="en-GB"/>
          </a:p>
          <a:p>
            <a:pPr defTabSz="955612">
              <a:defRPr/>
            </a:pPr>
            <a:endParaRPr lang="en-GB">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739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D7339B-50DA-4008-B579-4B324204E3B3}" type="slidenum">
              <a:rPr lang="en-GB" smtClean="0"/>
              <a:t>9</a:t>
            </a:fld>
            <a:endParaRPr lang="en-GB"/>
          </a:p>
        </p:txBody>
      </p:sp>
    </p:spTree>
    <p:extLst>
      <p:ext uri="{BB962C8B-B14F-4D97-AF65-F5344CB8AC3E}">
        <p14:creationId xmlns:p14="http://schemas.microsoft.com/office/powerpoint/2010/main" val="222353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99FE941-2E40-CD2A-C900-5E3B0B423D59}"/>
              </a:ext>
            </a:extLst>
          </p:cNvPr>
          <p:cNvSpPr>
            <a:spLocks noGrp="1"/>
          </p:cNvSpPr>
          <p:nvPr>
            <p:ph type="body" idx="1"/>
          </p:nvPr>
        </p:nvSpPr>
        <p:spPr/>
        <p:txBody>
          <a:bodyPr/>
          <a:lstStyle/>
          <a:p>
            <a:endParaRPr lang="en-GB"/>
          </a:p>
          <a:p>
            <a:pPr defTabSz="955612">
              <a:defRPr/>
            </a:pPr>
            <a:endParaRPr lang="en-GB">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308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D7339B-50DA-4008-B579-4B324204E3B3}" type="slidenum">
              <a:rPr lang="en-GB" smtClean="0"/>
              <a:t>11</a:t>
            </a:fld>
            <a:endParaRPr lang="en-GB"/>
          </a:p>
        </p:txBody>
      </p:sp>
    </p:spTree>
    <p:extLst>
      <p:ext uri="{BB962C8B-B14F-4D97-AF65-F5344CB8AC3E}">
        <p14:creationId xmlns:p14="http://schemas.microsoft.com/office/powerpoint/2010/main" val="104212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12BE-438D-E703-308D-AE11A4372418}"/>
              </a:ext>
            </a:extLst>
          </p:cNvPr>
          <p:cNvSpPr>
            <a:spLocks noGrp="1"/>
          </p:cNvSpPr>
          <p:nvPr>
            <p:ph type="title"/>
          </p:nvPr>
        </p:nvSpPr>
        <p:spPr>
          <a:xfrm>
            <a:off x="838200" y="365125"/>
            <a:ext cx="8922544" cy="1325563"/>
          </a:xfrm>
        </p:spPr>
        <p:txBody>
          <a:bodyPr/>
          <a:lstStyle>
            <a:lvl1pPr>
              <a:defRPr b="1">
                <a:latin typeface="Fira Sans" panose="020B05030500000200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96F629-7E46-F1EF-A69E-59C71A161908}"/>
              </a:ext>
            </a:extLst>
          </p:cNvPr>
          <p:cNvSpPr>
            <a:spLocks noGrp="1"/>
          </p:cNvSpPr>
          <p:nvPr>
            <p:ph idx="1"/>
          </p:nvPr>
        </p:nvSpPr>
        <p:spPr/>
        <p:txBody>
          <a:bodyPr/>
          <a:lstStyle>
            <a:lvl1pPr>
              <a:defRPr>
                <a:latin typeface="Fira Sans" panose="020B0503050000020004" pitchFamily="34" charset="0"/>
              </a:defRPr>
            </a:lvl1pPr>
            <a:lvl2pPr>
              <a:defRPr>
                <a:latin typeface="Fira Sans" panose="020B0503050000020004" pitchFamily="34" charset="0"/>
              </a:defRPr>
            </a:lvl2pPr>
            <a:lvl3pPr>
              <a:defRPr>
                <a:latin typeface="Fira Sans" panose="020B0503050000020004" pitchFamily="34" charset="0"/>
              </a:defRPr>
            </a:lvl3pPr>
            <a:lvl4pPr>
              <a:defRPr>
                <a:latin typeface="Fira Sans" panose="020B0503050000020004" pitchFamily="34" charset="0"/>
              </a:defRPr>
            </a:lvl4pPr>
            <a:lvl5pPr>
              <a:defRPr>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9368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6673-BA76-1A32-EF57-13B41473A82E}"/>
              </a:ext>
            </a:extLst>
          </p:cNvPr>
          <p:cNvSpPr>
            <a:spLocks noGrp="1"/>
          </p:cNvSpPr>
          <p:nvPr>
            <p:ph type="title"/>
          </p:nvPr>
        </p:nvSpPr>
        <p:spPr>
          <a:xfrm>
            <a:off x="838200" y="365125"/>
            <a:ext cx="8913019" cy="1325563"/>
          </a:xfrm>
        </p:spPr>
        <p:txBody>
          <a:bodyPr/>
          <a:lstStyle>
            <a:lvl1pPr>
              <a:defRPr>
                <a:latin typeface="Fira Sans" panose="020B05030500000200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AFFFF1-7732-76BE-FE92-6683288BF5C7}"/>
              </a:ext>
            </a:extLst>
          </p:cNvPr>
          <p:cNvSpPr>
            <a:spLocks noGrp="1"/>
          </p:cNvSpPr>
          <p:nvPr>
            <p:ph type="body" orient="vert" idx="1"/>
          </p:nvPr>
        </p:nvSpPr>
        <p:spPr/>
        <p:txBody>
          <a:bodyPr vert="eaVert"/>
          <a:lstStyle>
            <a:lvl1pPr>
              <a:defRPr>
                <a:latin typeface="Fira Sans" panose="020B0503050000020004" pitchFamily="34" charset="0"/>
              </a:defRPr>
            </a:lvl1pPr>
            <a:lvl2pPr>
              <a:defRPr>
                <a:latin typeface="Fira Sans" panose="020B0503050000020004" pitchFamily="34" charset="0"/>
              </a:defRPr>
            </a:lvl2pPr>
            <a:lvl3pPr>
              <a:defRPr>
                <a:latin typeface="Fira Sans" panose="020B0503050000020004" pitchFamily="34" charset="0"/>
              </a:defRPr>
            </a:lvl3pPr>
            <a:lvl4pPr>
              <a:defRPr>
                <a:latin typeface="Fira Sans" panose="020B0503050000020004" pitchFamily="34" charset="0"/>
              </a:defRPr>
            </a:lvl4pPr>
            <a:lvl5pPr>
              <a:defRPr>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4766B1-8826-2E08-7271-1C44DECEF974}"/>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CDED4FFB-7BF4-4E81-8D5D-3FBCF85CAD42}" type="datetime1">
              <a:rPr lang="en-GB" smtClean="0"/>
              <a:t>28/03/2025</a:t>
            </a:fld>
            <a:endParaRPr lang="en-GB"/>
          </a:p>
        </p:txBody>
      </p:sp>
      <p:sp>
        <p:nvSpPr>
          <p:cNvPr id="5" name="Footer Placeholder 4">
            <a:extLst>
              <a:ext uri="{FF2B5EF4-FFF2-40B4-BE49-F238E27FC236}">
                <a16:creationId xmlns:a16="http://schemas.microsoft.com/office/drawing/2014/main" id="{3290FB1C-3EAB-468E-A410-B558341CDE19}"/>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6" name="Slide Number Placeholder 5">
            <a:extLst>
              <a:ext uri="{FF2B5EF4-FFF2-40B4-BE49-F238E27FC236}">
                <a16:creationId xmlns:a16="http://schemas.microsoft.com/office/drawing/2014/main" id="{A2865EB1-045F-3C18-32C0-7DFF87B99332}"/>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33CECEA-B45A-4361-9BB4-1E8F89D17725}" type="slidenum">
              <a:rPr lang="en-GB" smtClean="0"/>
              <a:t>‹#›</a:t>
            </a:fld>
            <a:endParaRPr lang="en-GB"/>
          </a:p>
        </p:txBody>
      </p:sp>
    </p:spTree>
    <p:extLst>
      <p:ext uri="{BB962C8B-B14F-4D97-AF65-F5344CB8AC3E}">
        <p14:creationId xmlns:p14="http://schemas.microsoft.com/office/powerpoint/2010/main" val="98657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A86CA-1420-E0D1-0793-2D92AA579564}"/>
              </a:ext>
            </a:extLst>
          </p:cNvPr>
          <p:cNvSpPr>
            <a:spLocks noGrp="1"/>
          </p:cNvSpPr>
          <p:nvPr>
            <p:ph type="title" orient="vert"/>
          </p:nvPr>
        </p:nvSpPr>
        <p:spPr>
          <a:xfrm>
            <a:off x="8724900" y="365125"/>
            <a:ext cx="2628900" cy="5811838"/>
          </a:xfrm>
        </p:spPr>
        <p:txBody>
          <a:bodyPr vert="eaVert"/>
          <a:lstStyle>
            <a:lvl1pPr>
              <a:defRPr>
                <a:latin typeface="Fira Sans" panose="020B05030500000200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C56516-6A92-10D8-80EB-FEA29C3C53EA}"/>
              </a:ext>
            </a:extLst>
          </p:cNvPr>
          <p:cNvSpPr>
            <a:spLocks noGrp="1"/>
          </p:cNvSpPr>
          <p:nvPr>
            <p:ph type="body" orient="vert" idx="1"/>
          </p:nvPr>
        </p:nvSpPr>
        <p:spPr>
          <a:xfrm>
            <a:off x="838200" y="365125"/>
            <a:ext cx="7734300" cy="5811838"/>
          </a:xfrm>
        </p:spPr>
        <p:txBody>
          <a:bodyPr vert="eaVert"/>
          <a:lstStyle>
            <a:lvl1pPr>
              <a:defRPr>
                <a:latin typeface="Fira Sans" panose="020B0503050000020004" pitchFamily="34" charset="0"/>
              </a:defRPr>
            </a:lvl1pPr>
            <a:lvl2pPr>
              <a:defRPr>
                <a:latin typeface="Fira Sans" panose="020B0503050000020004" pitchFamily="34" charset="0"/>
              </a:defRPr>
            </a:lvl2pPr>
            <a:lvl3pPr>
              <a:defRPr>
                <a:latin typeface="Fira Sans" panose="020B0503050000020004" pitchFamily="34" charset="0"/>
              </a:defRPr>
            </a:lvl3pPr>
            <a:lvl4pPr>
              <a:defRPr>
                <a:latin typeface="Fira Sans" panose="020B0503050000020004" pitchFamily="34" charset="0"/>
              </a:defRPr>
            </a:lvl4pPr>
            <a:lvl5pPr>
              <a:defRPr>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046581-D954-6C70-03F9-4FF03AB55328}"/>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003D4923-0BF7-4E48-9E63-9D4DF8F6C09B}" type="datetime1">
              <a:rPr lang="en-GB" smtClean="0"/>
              <a:t>28/03/2025</a:t>
            </a:fld>
            <a:endParaRPr lang="en-GB"/>
          </a:p>
        </p:txBody>
      </p:sp>
      <p:sp>
        <p:nvSpPr>
          <p:cNvPr id="5" name="Footer Placeholder 4">
            <a:extLst>
              <a:ext uri="{FF2B5EF4-FFF2-40B4-BE49-F238E27FC236}">
                <a16:creationId xmlns:a16="http://schemas.microsoft.com/office/drawing/2014/main" id="{57E30ECF-6C89-C1A6-0D43-147E00327055}"/>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6" name="Slide Number Placeholder 5">
            <a:extLst>
              <a:ext uri="{FF2B5EF4-FFF2-40B4-BE49-F238E27FC236}">
                <a16:creationId xmlns:a16="http://schemas.microsoft.com/office/drawing/2014/main" id="{BE209BBE-4342-580F-BCB3-29AA8CBFACF2}"/>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33CECEA-B45A-4361-9BB4-1E8F89D17725}" type="slidenum">
              <a:rPr lang="en-GB" smtClean="0"/>
              <a:t>‹#›</a:t>
            </a:fld>
            <a:endParaRPr lang="en-GB"/>
          </a:p>
        </p:txBody>
      </p:sp>
    </p:spTree>
    <p:extLst>
      <p:ext uri="{BB962C8B-B14F-4D97-AF65-F5344CB8AC3E}">
        <p14:creationId xmlns:p14="http://schemas.microsoft.com/office/powerpoint/2010/main" val="1556416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vider Slide_ Imag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988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12BE-438D-E703-308D-AE11A4372418}"/>
              </a:ext>
            </a:extLst>
          </p:cNvPr>
          <p:cNvSpPr>
            <a:spLocks noGrp="1"/>
          </p:cNvSpPr>
          <p:nvPr>
            <p:ph type="title"/>
          </p:nvPr>
        </p:nvSpPr>
        <p:spPr>
          <a:xfrm>
            <a:off x="838200" y="365125"/>
            <a:ext cx="8922544" cy="1325563"/>
          </a:xfrm>
        </p:spPr>
        <p:txBody>
          <a:bodyPr/>
          <a:lstStyle>
            <a:lvl1pPr>
              <a:defRPr b="1">
                <a:latin typeface="Fira Sans" panose="020B05030500000200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96F629-7E46-F1EF-A69E-59C71A161908}"/>
              </a:ext>
            </a:extLst>
          </p:cNvPr>
          <p:cNvSpPr>
            <a:spLocks noGrp="1"/>
          </p:cNvSpPr>
          <p:nvPr>
            <p:ph idx="1"/>
          </p:nvPr>
        </p:nvSpPr>
        <p:spPr/>
        <p:txBody>
          <a:bodyPr/>
          <a:lstStyle>
            <a:lvl1pPr>
              <a:defRPr>
                <a:latin typeface="Fira Sans" panose="020B0503050000020004" pitchFamily="34" charset="0"/>
              </a:defRPr>
            </a:lvl1pPr>
            <a:lvl2pPr>
              <a:defRPr>
                <a:latin typeface="Fira Sans" panose="020B0503050000020004" pitchFamily="34" charset="0"/>
              </a:defRPr>
            </a:lvl2pPr>
            <a:lvl3pPr>
              <a:defRPr>
                <a:latin typeface="Fira Sans" panose="020B0503050000020004" pitchFamily="34" charset="0"/>
              </a:defRPr>
            </a:lvl3pPr>
            <a:lvl4pPr>
              <a:defRPr>
                <a:latin typeface="Fira Sans" panose="020B0503050000020004" pitchFamily="34" charset="0"/>
              </a:defRPr>
            </a:lvl4pPr>
            <a:lvl5pPr>
              <a:defRPr>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8204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9841-EDA5-E9AE-DE02-10748E650822}"/>
              </a:ext>
            </a:extLst>
          </p:cNvPr>
          <p:cNvSpPr>
            <a:spLocks noGrp="1"/>
          </p:cNvSpPr>
          <p:nvPr>
            <p:ph type="ctrTitle"/>
          </p:nvPr>
        </p:nvSpPr>
        <p:spPr>
          <a:xfrm>
            <a:off x="1524000" y="1122363"/>
            <a:ext cx="9144000" cy="2387600"/>
          </a:xfrm>
        </p:spPr>
        <p:txBody>
          <a:bodyPr anchor="b"/>
          <a:lstStyle>
            <a:lvl1pPr algn="ctr">
              <a:defRPr sz="6000">
                <a:latin typeface="Fira Sans" panose="020B05030500000200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24F9B7B-E6E4-7FD6-58E2-E8116DF9E711}"/>
              </a:ext>
            </a:extLst>
          </p:cNvPr>
          <p:cNvSpPr>
            <a:spLocks noGrp="1"/>
          </p:cNvSpPr>
          <p:nvPr>
            <p:ph type="subTitle" idx="1"/>
          </p:nvPr>
        </p:nvSpPr>
        <p:spPr>
          <a:xfrm>
            <a:off x="1524000" y="3602038"/>
            <a:ext cx="9144000" cy="1655762"/>
          </a:xfrm>
        </p:spPr>
        <p:txBody>
          <a:bodyPr/>
          <a:lstStyle>
            <a:lvl1pPr marL="0" indent="0" algn="ctr">
              <a:buNone/>
              <a:defRPr sz="2400">
                <a:latin typeface="Fira Sans"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8C4A05-9CB6-1E5B-2D0D-4F0FA3852ABF}"/>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3F79B56B-3F50-4523-B569-25B02CF2219D}" type="datetime1">
              <a:rPr lang="en-GB" smtClean="0"/>
              <a:t>28/03/2025</a:t>
            </a:fld>
            <a:endParaRPr lang="en-GB"/>
          </a:p>
        </p:txBody>
      </p:sp>
      <p:sp>
        <p:nvSpPr>
          <p:cNvPr id="5" name="Footer Placeholder 4">
            <a:extLst>
              <a:ext uri="{FF2B5EF4-FFF2-40B4-BE49-F238E27FC236}">
                <a16:creationId xmlns:a16="http://schemas.microsoft.com/office/drawing/2014/main" id="{1B7BB531-DD54-C8A7-17E4-C807569793F6}"/>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6" name="Slide Number Placeholder 5">
            <a:extLst>
              <a:ext uri="{FF2B5EF4-FFF2-40B4-BE49-F238E27FC236}">
                <a16:creationId xmlns:a16="http://schemas.microsoft.com/office/drawing/2014/main" id="{A00C4ADB-BC7E-6A80-0B11-42E4EA6538A5}"/>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DD70E38-738F-4B15-9E8F-25B525F161FC}" type="slidenum">
              <a:rPr lang="en-GB" smtClean="0"/>
              <a:pPr/>
              <a:t>‹#›</a:t>
            </a:fld>
            <a:endParaRPr lang="en-GB"/>
          </a:p>
        </p:txBody>
      </p:sp>
    </p:spTree>
    <p:extLst>
      <p:ext uri="{BB962C8B-B14F-4D97-AF65-F5344CB8AC3E}">
        <p14:creationId xmlns:p14="http://schemas.microsoft.com/office/powerpoint/2010/main" val="1581943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73E0-83BF-FEAE-37F8-4BE156930FDD}"/>
              </a:ext>
            </a:extLst>
          </p:cNvPr>
          <p:cNvSpPr>
            <a:spLocks noGrp="1"/>
          </p:cNvSpPr>
          <p:nvPr>
            <p:ph type="title"/>
          </p:nvPr>
        </p:nvSpPr>
        <p:spPr>
          <a:xfrm>
            <a:off x="831850" y="1709738"/>
            <a:ext cx="10515600" cy="2852737"/>
          </a:xfrm>
        </p:spPr>
        <p:txBody>
          <a:bodyPr anchor="b"/>
          <a:lstStyle>
            <a:lvl1pPr>
              <a:defRPr sz="6000">
                <a:latin typeface="Fira Sans" panose="020B05030500000200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12C60C0-7947-DB2F-7616-45077D5192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C0C6FD-887A-1C7F-FB9F-DA8A7AFB6012}"/>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A9B2C625-9FFC-464F-BB33-2304CFE0C70B}" type="datetime1">
              <a:rPr lang="en-GB" smtClean="0"/>
              <a:t>28/03/2025</a:t>
            </a:fld>
            <a:endParaRPr lang="en-GB"/>
          </a:p>
        </p:txBody>
      </p:sp>
      <p:sp>
        <p:nvSpPr>
          <p:cNvPr id="5" name="Footer Placeholder 4">
            <a:extLst>
              <a:ext uri="{FF2B5EF4-FFF2-40B4-BE49-F238E27FC236}">
                <a16:creationId xmlns:a16="http://schemas.microsoft.com/office/drawing/2014/main" id="{981C9006-F5D4-1C07-0CAF-FF18A95AB744}"/>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6" name="Slide Number Placeholder 5">
            <a:extLst>
              <a:ext uri="{FF2B5EF4-FFF2-40B4-BE49-F238E27FC236}">
                <a16:creationId xmlns:a16="http://schemas.microsoft.com/office/drawing/2014/main" id="{58466CAE-593B-E9E4-536D-1ADA0F1D2C0B}"/>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DD70E38-738F-4B15-9E8F-25B525F161FC}" type="slidenum">
              <a:rPr lang="en-GB" smtClean="0"/>
              <a:pPr/>
              <a:t>‹#›</a:t>
            </a:fld>
            <a:endParaRPr lang="en-GB"/>
          </a:p>
        </p:txBody>
      </p:sp>
    </p:spTree>
    <p:extLst>
      <p:ext uri="{BB962C8B-B14F-4D97-AF65-F5344CB8AC3E}">
        <p14:creationId xmlns:p14="http://schemas.microsoft.com/office/powerpoint/2010/main" val="1560635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FF69-8AE4-2777-3911-6A6C2CDCCC21}"/>
              </a:ext>
            </a:extLst>
          </p:cNvPr>
          <p:cNvSpPr>
            <a:spLocks noGrp="1"/>
          </p:cNvSpPr>
          <p:nvPr>
            <p:ph type="title"/>
          </p:nvPr>
        </p:nvSpPr>
        <p:spPr>
          <a:xfrm>
            <a:off x="838200" y="365125"/>
            <a:ext cx="8915400" cy="1325563"/>
          </a:xfrm>
        </p:spPr>
        <p:txBody>
          <a:bodyPr/>
          <a:lstStyle>
            <a:lvl1pPr>
              <a:defRPr>
                <a:latin typeface="Fira Sans" panose="020B05030500000200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BC165F-953B-DB73-A05C-3D9E721D2BC5}"/>
              </a:ext>
            </a:extLst>
          </p:cNvPr>
          <p:cNvSpPr>
            <a:spLocks noGrp="1"/>
          </p:cNvSpPr>
          <p:nvPr>
            <p:ph sz="half" idx="1"/>
          </p:nvPr>
        </p:nvSpPr>
        <p:spPr>
          <a:xfrm>
            <a:off x="838200" y="1825625"/>
            <a:ext cx="5181600" cy="4351338"/>
          </a:xfrm>
        </p:spPr>
        <p:txBody>
          <a:bodyPr/>
          <a:lstStyle>
            <a:lvl1pPr>
              <a:defRPr>
                <a:latin typeface="Fira Sans" panose="020B0503050000020004" pitchFamily="34" charset="0"/>
              </a:defRPr>
            </a:lvl1pPr>
            <a:lvl2pPr>
              <a:defRPr>
                <a:latin typeface="Fira Sans" panose="020B0503050000020004" pitchFamily="34" charset="0"/>
              </a:defRPr>
            </a:lvl2pPr>
            <a:lvl3pPr>
              <a:defRPr>
                <a:latin typeface="Fira Sans" panose="020B0503050000020004" pitchFamily="34" charset="0"/>
              </a:defRPr>
            </a:lvl3pPr>
            <a:lvl4pPr>
              <a:defRPr>
                <a:latin typeface="Fira Sans" panose="020B0503050000020004" pitchFamily="34" charset="0"/>
              </a:defRPr>
            </a:lvl4pPr>
            <a:lvl5pPr>
              <a:defRPr>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229112-2126-D044-499F-40A77615F5E3}"/>
              </a:ext>
            </a:extLst>
          </p:cNvPr>
          <p:cNvSpPr>
            <a:spLocks noGrp="1"/>
          </p:cNvSpPr>
          <p:nvPr>
            <p:ph sz="half" idx="2"/>
          </p:nvPr>
        </p:nvSpPr>
        <p:spPr>
          <a:xfrm>
            <a:off x="6172200" y="1825625"/>
            <a:ext cx="5181600" cy="4351338"/>
          </a:xfrm>
        </p:spPr>
        <p:txBody>
          <a:bodyPr/>
          <a:lstStyle>
            <a:lvl1pPr>
              <a:defRPr>
                <a:latin typeface="Fira Sans" panose="020B0503050000020004" pitchFamily="34" charset="0"/>
              </a:defRPr>
            </a:lvl1pPr>
            <a:lvl2pPr>
              <a:defRPr>
                <a:latin typeface="Fira Sans" panose="020B0503050000020004" pitchFamily="34" charset="0"/>
              </a:defRPr>
            </a:lvl2pPr>
            <a:lvl3pPr>
              <a:defRPr>
                <a:latin typeface="Fira Sans" panose="020B0503050000020004" pitchFamily="34" charset="0"/>
              </a:defRPr>
            </a:lvl3pPr>
            <a:lvl4pPr>
              <a:defRPr>
                <a:latin typeface="Fira Sans" panose="020B0503050000020004" pitchFamily="34" charset="0"/>
              </a:defRPr>
            </a:lvl4pPr>
            <a:lvl5pPr>
              <a:defRPr>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53A4F4-EC3B-F558-D4B7-4D8C1092230D}"/>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DBAD57EF-88DB-43EE-9BFC-ADACD89D81E3}" type="datetime1">
              <a:rPr lang="en-GB" smtClean="0"/>
              <a:t>28/03/2025</a:t>
            </a:fld>
            <a:endParaRPr lang="en-GB"/>
          </a:p>
        </p:txBody>
      </p:sp>
      <p:sp>
        <p:nvSpPr>
          <p:cNvPr id="6" name="Footer Placeholder 5">
            <a:extLst>
              <a:ext uri="{FF2B5EF4-FFF2-40B4-BE49-F238E27FC236}">
                <a16:creationId xmlns:a16="http://schemas.microsoft.com/office/drawing/2014/main" id="{C49EE397-E8DC-4CFD-3583-9CD8596544D2}"/>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7" name="Slide Number Placeholder 6">
            <a:extLst>
              <a:ext uri="{FF2B5EF4-FFF2-40B4-BE49-F238E27FC236}">
                <a16:creationId xmlns:a16="http://schemas.microsoft.com/office/drawing/2014/main" id="{D81DDAC9-8006-71A5-27AD-610302DC1B0E}"/>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DD70E38-738F-4B15-9E8F-25B525F161FC}" type="slidenum">
              <a:rPr lang="en-GB" smtClean="0"/>
              <a:pPr/>
              <a:t>‹#›</a:t>
            </a:fld>
            <a:endParaRPr lang="en-GB"/>
          </a:p>
        </p:txBody>
      </p:sp>
    </p:spTree>
    <p:extLst>
      <p:ext uri="{BB962C8B-B14F-4D97-AF65-F5344CB8AC3E}">
        <p14:creationId xmlns:p14="http://schemas.microsoft.com/office/powerpoint/2010/main" val="3867572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C7604-20F0-10F2-7043-E4D06C14E84A}"/>
              </a:ext>
            </a:extLst>
          </p:cNvPr>
          <p:cNvSpPr>
            <a:spLocks noGrp="1"/>
          </p:cNvSpPr>
          <p:nvPr>
            <p:ph type="title"/>
          </p:nvPr>
        </p:nvSpPr>
        <p:spPr>
          <a:xfrm>
            <a:off x="839788" y="365125"/>
            <a:ext cx="8954293" cy="1325563"/>
          </a:xfrm>
        </p:spPr>
        <p:txBody>
          <a:bodyPr/>
          <a:lstStyle>
            <a:lvl1pPr>
              <a:defRPr>
                <a:latin typeface="Fira Sans" panose="020B05030500000200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6713C7-A4D9-767A-3CB5-70BF27891DE2}"/>
              </a:ext>
            </a:extLst>
          </p:cNvPr>
          <p:cNvSpPr>
            <a:spLocks noGrp="1"/>
          </p:cNvSpPr>
          <p:nvPr>
            <p:ph type="body" idx="1"/>
          </p:nvPr>
        </p:nvSpPr>
        <p:spPr>
          <a:xfrm>
            <a:off x="839788" y="1681163"/>
            <a:ext cx="5157787" cy="823912"/>
          </a:xfrm>
        </p:spPr>
        <p:txBody>
          <a:bodyPr anchor="b"/>
          <a:lstStyle>
            <a:lvl1pPr marL="0" indent="0">
              <a:buNone/>
              <a:defRPr sz="2400" b="1">
                <a:latin typeface="Fira Sans" panose="020B0503050000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F0E95D-EEF5-61FE-7BC9-E6E9C5D23E4C}"/>
              </a:ext>
            </a:extLst>
          </p:cNvPr>
          <p:cNvSpPr>
            <a:spLocks noGrp="1"/>
          </p:cNvSpPr>
          <p:nvPr>
            <p:ph sz="half" idx="2"/>
          </p:nvPr>
        </p:nvSpPr>
        <p:spPr>
          <a:xfrm>
            <a:off x="839788" y="2505075"/>
            <a:ext cx="5157787" cy="3684588"/>
          </a:xfrm>
        </p:spPr>
        <p:txBody>
          <a:bodyPr/>
          <a:lstStyle>
            <a:lvl1pPr>
              <a:defRPr>
                <a:latin typeface="Fira Sans" panose="020B0503050000020004" pitchFamily="34" charset="0"/>
              </a:defRPr>
            </a:lvl1pPr>
            <a:lvl2pPr>
              <a:defRPr>
                <a:latin typeface="Fira Sans" panose="020B0503050000020004" pitchFamily="34" charset="0"/>
              </a:defRPr>
            </a:lvl2pPr>
            <a:lvl3pPr>
              <a:defRPr>
                <a:latin typeface="Fira Sans" panose="020B0503050000020004" pitchFamily="34" charset="0"/>
              </a:defRPr>
            </a:lvl3pPr>
            <a:lvl4pPr>
              <a:defRPr>
                <a:latin typeface="Fira Sans" panose="020B0503050000020004" pitchFamily="34" charset="0"/>
              </a:defRPr>
            </a:lvl4pPr>
            <a:lvl5pPr>
              <a:defRPr>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83C6C1-5A72-EADA-F24A-98F0440821D5}"/>
              </a:ext>
            </a:extLst>
          </p:cNvPr>
          <p:cNvSpPr>
            <a:spLocks noGrp="1"/>
          </p:cNvSpPr>
          <p:nvPr>
            <p:ph type="body" sz="quarter" idx="3"/>
          </p:nvPr>
        </p:nvSpPr>
        <p:spPr>
          <a:xfrm>
            <a:off x="6172200" y="1681163"/>
            <a:ext cx="5183188" cy="823912"/>
          </a:xfrm>
        </p:spPr>
        <p:txBody>
          <a:bodyPr anchor="b"/>
          <a:lstStyle>
            <a:lvl1pPr marL="0" indent="0">
              <a:buNone/>
              <a:defRPr sz="2400" b="1">
                <a:latin typeface="Fira Sans" panose="020B0503050000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37EAF8-8E7D-630C-83D6-361B1A1F4193}"/>
              </a:ext>
            </a:extLst>
          </p:cNvPr>
          <p:cNvSpPr>
            <a:spLocks noGrp="1"/>
          </p:cNvSpPr>
          <p:nvPr>
            <p:ph sz="quarter" idx="4"/>
          </p:nvPr>
        </p:nvSpPr>
        <p:spPr>
          <a:xfrm>
            <a:off x="6172200" y="2505075"/>
            <a:ext cx="5183188" cy="3684588"/>
          </a:xfrm>
        </p:spPr>
        <p:txBody>
          <a:bodyPr/>
          <a:lstStyle>
            <a:lvl1pPr>
              <a:defRPr>
                <a:latin typeface="Fira Sans" panose="020B0503050000020004" pitchFamily="34" charset="0"/>
              </a:defRPr>
            </a:lvl1pPr>
            <a:lvl2pPr>
              <a:defRPr>
                <a:latin typeface="Fira Sans" panose="020B0503050000020004" pitchFamily="34" charset="0"/>
              </a:defRPr>
            </a:lvl2pPr>
            <a:lvl3pPr>
              <a:defRPr>
                <a:latin typeface="Fira Sans" panose="020B0503050000020004" pitchFamily="34" charset="0"/>
              </a:defRPr>
            </a:lvl3pPr>
            <a:lvl4pPr>
              <a:defRPr>
                <a:latin typeface="Fira Sans" panose="020B0503050000020004" pitchFamily="34" charset="0"/>
              </a:defRPr>
            </a:lvl4pPr>
            <a:lvl5pPr>
              <a:defRPr>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C1B251-5B88-95A3-7827-1A3E15EEDEA6}"/>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77CC6FC8-95F8-4BF6-B264-9997F630EAA9}" type="datetime1">
              <a:rPr lang="en-GB" smtClean="0"/>
              <a:t>28/03/2025</a:t>
            </a:fld>
            <a:endParaRPr lang="en-GB"/>
          </a:p>
        </p:txBody>
      </p:sp>
      <p:sp>
        <p:nvSpPr>
          <p:cNvPr id="8" name="Footer Placeholder 7">
            <a:extLst>
              <a:ext uri="{FF2B5EF4-FFF2-40B4-BE49-F238E27FC236}">
                <a16:creationId xmlns:a16="http://schemas.microsoft.com/office/drawing/2014/main" id="{C76166B7-1E62-735A-445F-61C894C94DBD}"/>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9" name="Slide Number Placeholder 8">
            <a:extLst>
              <a:ext uri="{FF2B5EF4-FFF2-40B4-BE49-F238E27FC236}">
                <a16:creationId xmlns:a16="http://schemas.microsoft.com/office/drawing/2014/main" id="{F8E3A661-9A05-1B1E-DFC0-0C8B17E90121}"/>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DD70E38-738F-4B15-9E8F-25B525F161FC}" type="slidenum">
              <a:rPr lang="en-GB" smtClean="0"/>
              <a:pPr/>
              <a:t>‹#›</a:t>
            </a:fld>
            <a:endParaRPr lang="en-GB"/>
          </a:p>
        </p:txBody>
      </p:sp>
    </p:spTree>
    <p:extLst>
      <p:ext uri="{BB962C8B-B14F-4D97-AF65-F5344CB8AC3E}">
        <p14:creationId xmlns:p14="http://schemas.microsoft.com/office/powerpoint/2010/main" val="2948261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7140-B2C1-60DE-EBFB-7C13A89E5B1E}"/>
              </a:ext>
            </a:extLst>
          </p:cNvPr>
          <p:cNvSpPr>
            <a:spLocks noGrp="1"/>
          </p:cNvSpPr>
          <p:nvPr>
            <p:ph type="title"/>
          </p:nvPr>
        </p:nvSpPr>
        <p:spPr>
          <a:xfrm>
            <a:off x="838200" y="365125"/>
            <a:ext cx="8941594" cy="1325563"/>
          </a:xfrm>
        </p:spPr>
        <p:txBody>
          <a:bodyPr/>
          <a:lstStyle>
            <a:lvl1pPr>
              <a:defRPr>
                <a:latin typeface="Fira Sans" panose="020B0503050000020004" pitchFamily="34"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8FDC477-39B1-350C-6589-BF4E40D3182E}"/>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5AFB93A1-B23C-41ED-929A-42D5073C6FDD}" type="datetime1">
              <a:rPr lang="en-GB" smtClean="0"/>
              <a:t>28/03/2025</a:t>
            </a:fld>
            <a:endParaRPr lang="en-GB"/>
          </a:p>
        </p:txBody>
      </p:sp>
      <p:sp>
        <p:nvSpPr>
          <p:cNvPr id="4" name="Footer Placeholder 3">
            <a:extLst>
              <a:ext uri="{FF2B5EF4-FFF2-40B4-BE49-F238E27FC236}">
                <a16:creationId xmlns:a16="http://schemas.microsoft.com/office/drawing/2014/main" id="{1BDD56FF-3BF3-FC6D-978B-1EB70500AA2E}"/>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5" name="Slide Number Placeholder 4">
            <a:extLst>
              <a:ext uri="{FF2B5EF4-FFF2-40B4-BE49-F238E27FC236}">
                <a16:creationId xmlns:a16="http://schemas.microsoft.com/office/drawing/2014/main" id="{22332CC1-23DF-3961-AB7D-23B28802CF4E}"/>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DD70E38-738F-4B15-9E8F-25B525F161FC}" type="slidenum">
              <a:rPr lang="en-GB" smtClean="0"/>
              <a:pPr/>
              <a:t>‹#›</a:t>
            </a:fld>
            <a:endParaRPr lang="en-GB"/>
          </a:p>
        </p:txBody>
      </p:sp>
    </p:spTree>
    <p:extLst>
      <p:ext uri="{BB962C8B-B14F-4D97-AF65-F5344CB8AC3E}">
        <p14:creationId xmlns:p14="http://schemas.microsoft.com/office/powerpoint/2010/main" val="1091771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8ABD3-F1E0-01BE-31F3-00BAC357D74B}"/>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60DF1BB8-5C5F-4A34-B9F3-40A46F8AFB89}" type="datetime1">
              <a:rPr lang="en-GB" smtClean="0"/>
              <a:t>28/03/2025</a:t>
            </a:fld>
            <a:endParaRPr lang="en-GB"/>
          </a:p>
        </p:txBody>
      </p:sp>
      <p:sp>
        <p:nvSpPr>
          <p:cNvPr id="3" name="Footer Placeholder 2">
            <a:extLst>
              <a:ext uri="{FF2B5EF4-FFF2-40B4-BE49-F238E27FC236}">
                <a16:creationId xmlns:a16="http://schemas.microsoft.com/office/drawing/2014/main" id="{1237CBA8-2BCB-E29E-795E-AC68AB942029}"/>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4" name="Slide Number Placeholder 3">
            <a:extLst>
              <a:ext uri="{FF2B5EF4-FFF2-40B4-BE49-F238E27FC236}">
                <a16:creationId xmlns:a16="http://schemas.microsoft.com/office/drawing/2014/main" id="{A832D6B2-AB0E-94E7-B924-30CABB3996A2}"/>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DD70E38-738F-4B15-9E8F-25B525F161FC}" type="slidenum">
              <a:rPr lang="en-GB" smtClean="0"/>
              <a:pPr/>
              <a:t>‹#›</a:t>
            </a:fld>
            <a:endParaRPr lang="en-GB"/>
          </a:p>
        </p:txBody>
      </p:sp>
    </p:spTree>
    <p:extLst>
      <p:ext uri="{BB962C8B-B14F-4D97-AF65-F5344CB8AC3E}">
        <p14:creationId xmlns:p14="http://schemas.microsoft.com/office/powerpoint/2010/main" val="119409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9841-EDA5-E9AE-DE02-10748E650822}"/>
              </a:ext>
            </a:extLst>
          </p:cNvPr>
          <p:cNvSpPr>
            <a:spLocks noGrp="1"/>
          </p:cNvSpPr>
          <p:nvPr>
            <p:ph type="ctrTitle"/>
          </p:nvPr>
        </p:nvSpPr>
        <p:spPr>
          <a:xfrm>
            <a:off x="1524000" y="1122363"/>
            <a:ext cx="9144000" cy="2387600"/>
          </a:xfrm>
        </p:spPr>
        <p:txBody>
          <a:bodyPr anchor="b"/>
          <a:lstStyle>
            <a:lvl1pPr algn="ctr">
              <a:defRPr sz="6000">
                <a:latin typeface="Fira Sans" panose="020B05030500000200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24F9B7B-E6E4-7FD6-58E2-E8116DF9E711}"/>
              </a:ext>
            </a:extLst>
          </p:cNvPr>
          <p:cNvSpPr>
            <a:spLocks noGrp="1"/>
          </p:cNvSpPr>
          <p:nvPr>
            <p:ph type="subTitle" idx="1"/>
          </p:nvPr>
        </p:nvSpPr>
        <p:spPr>
          <a:xfrm>
            <a:off x="1524000" y="3602038"/>
            <a:ext cx="9144000" cy="1655762"/>
          </a:xfrm>
        </p:spPr>
        <p:txBody>
          <a:bodyPr/>
          <a:lstStyle>
            <a:lvl1pPr marL="0" indent="0" algn="ctr">
              <a:buNone/>
              <a:defRPr sz="2400">
                <a:latin typeface="Fira Sans"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8C4A05-9CB6-1E5B-2D0D-4F0FA3852ABF}"/>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09CBB22F-5B9A-43F0-802A-5B8B26B0DCEF}" type="datetime1">
              <a:rPr lang="en-GB" smtClean="0"/>
              <a:t>28/03/2025</a:t>
            </a:fld>
            <a:endParaRPr lang="en-GB"/>
          </a:p>
        </p:txBody>
      </p:sp>
      <p:sp>
        <p:nvSpPr>
          <p:cNvPr id="5" name="Footer Placeholder 4">
            <a:extLst>
              <a:ext uri="{FF2B5EF4-FFF2-40B4-BE49-F238E27FC236}">
                <a16:creationId xmlns:a16="http://schemas.microsoft.com/office/drawing/2014/main" id="{1B7BB531-DD54-C8A7-17E4-C807569793F6}"/>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6" name="Slide Number Placeholder 5">
            <a:extLst>
              <a:ext uri="{FF2B5EF4-FFF2-40B4-BE49-F238E27FC236}">
                <a16:creationId xmlns:a16="http://schemas.microsoft.com/office/drawing/2014/main" id="{A00C4ADB-BC7E-6A80-0B11-42E4EA6538A5}"/>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33CECEA-B45A-4361-9BB4-1E8F89D17725}" type="slidenum">
              <a:rPr lang="en-GB" smtClean="0"/>
              <a:t>‹#›</a:t>
            </a:fld>
            <a:endParaRPr lang="en-GB"/>
          </a:p>
        </p:txBody>
      </p:sp>
    </p:spTree>
    <p:extLst>
      <p:ext uri="{BB962C8B-B14F-4D97-AF65-F5344CB8AC3E}">
        <p14:creationId xmlns:p14="http://schemas.microsoft.com/office/powerpoint/2010/main" val="2390539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9B9F5-10C7-4C83-45FF-3704FE7C0BFD}"/>
              </a:ext>
            </a:extLst>
          </p:cNvPr>
          <p:cNvSpPr>
            <a:spLocks noGrp="1"/>
          </p:cNvSpPr>
          <p:nvPr>
            <p:ph type="title"/>
          </p:nvPr>
        </p:nvSpPr>
        <p:spPr>
          <a:xfrm>
            <a:off x="839788" y="457200"/>
            <a:ext cx="3932237" cy="1600200"/>
          </a:xfrm>
        </p:spPr>
        <p:txBody>
          <a:bodyPr anchor="b"/>
          <a:lstStyle>
            <a:lvl1pPr>
              <a:defRPr sz="3200">
                <a:latin typeface="Fira Sans" panose="020B05030500000200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B26F58-4BD9-F46D-604B-17F245C4EE3D}"/>
              </a:ext>
            </a:extLst>
          </p:cNvPr>
          <p:cNvSpPr>
            <a:spLocks noGrp="1"/>
          </p:cNvSpPr>
          <p:nvPr>
            <p:ph idx="1"/>
          </p:nvPr>
        </p:nvSpPr>
        <p:spPr>
          <a:xfrm>
            <a:off x="5183188" y="987425"/>
            <a:ext cx="6172200" cy="4873625"/>
          </a:xfrm>
        </p:spPr>
        <p:txBody>
          <a:bodyPr/>
          <a:lstStyle>
            <a:lvl1pPr>
              <a:defRPr sz="3200">
                <a:latin typeface="Fira Sans" panose="020B0503050000020004" pitchFamily="34" charset="0"/>
              </a:defRPr>
            </a:lvl1pPr>
            <a:lvl2pPr>
              <a:defRPr sz="2800">
                <a:latin typeface="Fira Sans" panose="020B0503050000020004" pitchFamily="34" charset="0"/>
              </a:defRPr>
            </a:lvl2pPr>
            <a:lvl3pPr>
              <a:defRPr sz="2400">
                <a:latin typeface="Fira Sans" panose="020B0503050000020004" pitchFamily="34" charset="0"/>
              </a:defRPr>
            </a:lvl3pPr>
            <a:lvl4pPr>
              <a:defRPr sz="2000">
                <a:latin typeface="Fira Sans" panose="020B0503050000020004" pitchFamily="34" charset="0"/>
              </a:defRPr>
            </a:lvl4pPr>
            <a:lvl5pPr>
              <a:defRPr sz="2000">
                <a:latin typeface="Fira Sans" panose="020B05030500000200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3EDFBB-0B80-3758-032E-1836841DD360}"/>
              </a:ext>
            </a:extLst>
          </p:cNvPr>
          <p:cNvSpPr>
            <a:spLocks noGrp="1"/>
          </p:cNvSpPr>
          <p:nvPr>
            <p:ph type="body" sz="half" idx="2"/>
          </p:nvPr>
        </p:nvSpPr>
        <p:spPr>
          <a:xfrm>
            <a:off x="839788" y="2057400"/>
            <a:ext cx="3932237" cy="3811588"/>
          </a:xfrm>
        </p:spPr>
        <p:txBody>
          <a:bodyPr/>
          <a:lstStyle>
            <a:lvl1pPr marL="0" indent="0">
              <a:buNone/>
              <a:defRPr sz="1600">
                <a:latin typeface="Fira Sans" panose="020B05030500000200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B52393-831B-7599-A9D4-E91C592B4ACC}"/>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6F5DC2F9-4270-4EAE-9246-CEC9EC9264E9}" type="datetime1">
              <a:rPr lang="en-GB" smtClean="0"/>
              <a:t>28/03/2025</a:t>
            </a:fld>
            <a:endParaRPr lang="en-GB"/>
          </a:p>
        </p:txBody>
      </p:sp>
      <p:sp>
        <p:nvSpPr>
          <p:cNvPr id="6" name="Footer Placeholder 5">
            <a:extLst>
              <a:ext uri="{FF2B5EF4-FFF2-40B4-BE49-F238E27FC236}">
                <a16:creationId xmlns:a16="http://schemas.microsoft.com/office/drawing/2014/main" id="{4D5BEB34-027A-3D18-EDFC-B83561F9B5C8}"/>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7" name="Slide Number Placeholder 6">
            <a:extLst>
              <a:ext uri="{FF2B5EF4-FFF2-40B4-BE49-F238E27FC236}">
                <a16:creationId xmlns:a16="http://schemas.microsoft.com/office/drawing/2014/main" id="{5A46D00E-F37D-7A21-541D-07C08A1EBF5D}"/>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DD70E38-738F-4B15-9E8F-25B525F161FC}" type="slidenum">
              <a:rPr lang="en-GB" smtClean="0"/>
              <a:pPr/>
              <a:t>‹#›</a:t>
            </a:fld>
            <a:endParaRPr lang="en-GB"/>
          </a:p>
        </p:txBody>
      </p:sp>
    </p:spTree>
    <p:extLst>
      <p:ext uri="{BB962C8B-B14F-4D97-AF65-F5344CB8AC3E}">
        <p14:creationId xmlns:p14="http://schemas.microsoft.com/office/powerpoint/2010/main" val="2847595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CA29-1BCC-F5E7-8677-3C076160723C}"/>
              </a:ext>
            </a:extLst>
          </p:cNvPr>
          <p:cNvSpPr>
            <a:spLocks noGrp="1"/>
          </p:cNvSpPr>
          <p:nvPr>
            <p:ph type="title"/>
          </p:nvPr>
        </p:nvSpPr>
        <p:spPr>
          <a:xfrm>
            <a:off x="839788" y="457200"/>
            <a:ext cx="3932237" cy="1600200"/>
          </a:xfrm>
        </p:spPr>
        <p:txBody>
          <a:bodyPr anchor="b"/>
          <a:lstStyle>
            <a:lvl1pPr>
              <a:defRPr sz="3200">
                <a:latin typeface="Fira Sans" panose="020B05030500000200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1385F3-89D5-9F3F-9BF2-A98A47761419}"/>
              </a:ext>
            </a:extLst>
          </p:cNvPr>
          <p:cNvSpPr>
            <a:spLocks noGrp="1"/>
          </p:cNvSpPr>
          <p:nvPr>
            <p:ph type="pic" idx="1"/>
          </p:nvPr>
        </p:nvSpPr>
        <p:spPr>
          <a:xfrm>
            <a:off x="5183188" y="987425"/>
            <a:ext cx="6172200" cy="4873625"/>
          </a:xfrm>
        </p:spPr>
        <p:txBody>
          <a:bodyPr/>
          <a:lstStyle>
            <a:lvl1pPr marL="0" indent="0">
              <a:buNone/>
              <a:defRPr sz="3200">
                <a:latin typeface="Fira Sans" panose="020B05030500000200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3144F43E-D3E7-8063-7FC5-719B35255002}"/>
              </a:ext>
            </a:extLst>
          </p:cNvPr>
          <p:cNvSpPr>
            <a:spLocks noGrp="1"/>
          </p:cNvSpPr>
          <p:nvPr>
            <p:ph type="body" sz="half" idx="2"/>
          </p:nvPr>
        </p:nvSpPr>
        <p:spPr>
          <a:xfrm>
            <a:off x="839788" y="2057400"/>
            <a:ext cx="3932237" cy="3811588"/>
          </a:xfrm>
        </p:spPr>
        <p:txBody>
          <a:bodyPr/>
          <a:lstStyle>
            <a:lvl1pPr marL="0" indent="0">
              <a:buNone/>
              <a:defRPr sz="1600">
                <a:latin typeface="Fira Sans" panose="020B05030500000200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19A5F-D037-4EC5-E592-8F09065167C2}"/>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5928D1D9-9A60-43A1-93E3-8276CF51F0BC}" type="datetime1">
              <a:rPr lang="en-GB" smtClean="0"/>
              <a:t>28/03/2025</a:t>
            </a:fld>
            <a:endParaRPr lang="en-GB"/>
          </a:p>
        </p:txBody>
      </p:sp>
      <p:sp>
        <p:nvSpPr>
          <p:cNvPr id="6" name="Footer Placeholder 5">
            <a:extLst>
              <a:ext uri="{FF2B5EF4-FFF2-40B4-BE49-F238E27FC236}">
                <a16:creationId xmlns:a16="http://schemas.microsoft.com/office/drawing/2014/main" id="{11F7CB5C-1F53-9C0E-289E-A6A7725B4DB5}"/>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7" name="Slide Number Placeholder 6">
            <a:extLst>
              <a:ext uri="{FF2B5EF4-FFF2-40B4-BE49-F238E27FC236}">
                <a16:creationId xmlns:a16="http://schemas.microsoft.com/office/drawing/2014/main" id="{626E70DB-B566-70BA-4D0A-C907D74ECB0F}"/>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DD70E38-738F-4B15-9E8F-25B525F161FC}" type="slidenum">
              <a:rPr lang="en-GB" smtClean="0"/>
              <a:pPr/>
              <a:t>‹#›</a:t>
            </a:fld>
            <a:endParaRPr lang="en-GB"/>
          </a:p>
        </p:txBody>
      </p:sp>
    </p:spTree>
    <p:extLst>
      <p:ext uri="{BB962C8B-B14F-4D97-AF65-F5344CB8AC3E}">
        <p14:creationId xmlns:p14="http://schemas.microsoft.com/office/powerpoint/2010/main" val="264583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6673-BA76-1A32-EF57-13B41473A82E}"/>
              </a:ext>
            </a:extLst>
          </p:cNvPr>
          <p:cNvSpPr>
            <a:spLocks noGrp="1"/>
          </p:cNvSpPr>
          <p:nvPr>
            <p:ph type="title"/>
          </p:nvPr>
        </p:nvSpPr>
        <p:spPr>
          <a:xfrm>
            <a:off x="838200" y="365125"/>
            <a:ext cx="8913019" cy="1325563"/>
          </a:xfrm>
        </p:spPr>
        <p:txBody>
          <a:bodyPr/>
          <a:lstStyle>
            <a:lvl1pPr>
              <a:defRPr>
                <a:latin typeface="Fira Sans" panose="020B05030500000200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AFFFF1-7732-76BE-FE92-6683288BF5C7}"/>
              </a:ext>
            </a:extLst>
          </p:cNvPr>
          <p:cNvSpPr>
            <a:spLocks noGrp="1"/>
          </p:cNvSpPr>
          <p:nvPr>
            <p:ph type="body" orient="vert" idx="1"/>
          </p:nvPr>
        </p:nvSpPr>
        <p:spPr/>
        <p:txBody>
          <a:bodyPr vert="eaVert"/>
          <a:lstStyle>
            <a:lvl1pPr>
              <a:defRPr>
                <a:latin typeface="Fira Sans" panose="020B0503050000020004" pitchFamily="34" charset="0"/>
              </a:defRPr>
            </a:lvl1pPr>
            <a:lvl2pPr>
              <a:defRPr>
                <a:latin typeface="Fira Sans" panose="020B0503050000020004" pitchFamily="34" charset="0"/>
              </a:defRPr>
            </a:lvl2pPr>
            <a:lvl3pPr>
              <a:defRPr>
                <a:latin typeface="Fira Sans" panose="020B0503050000020004" pitchFamily="34" charset="0"/>
              </a:defRPr>
            </a:lvl3pPr>
            <a:lvl4pPr>
              <a:defRPr>
                <a:latin typeface="Fira Sans" panose="020B0503050000020004" pitchFamily="34" charset="0"/>
              </a:defRPr>
            </a:lvl4pPr>
            <a:lvl5pPr>
              <a:defRPr>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4766B1-8826-2E08-7271-1C44DECEF974}"/>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79C01898-ED2A-4E93-93E5-57DEB8F8FFB4}" type="datetime1">
              <a:rPr lang="en-GB" smtClean="0"/>
              <a:t>28/03/2025</a:t>
            </a:fld>
            <a:endParaRPr lang="en-GB"/>
          </a:p>
        </p:txBody>
      </p:sp>
      <p:sp>
        <p:nvSpPr>
          <p:cNvPr id="5" name="Footer Placeholder 4">
            <a:extLst>
              <a:ext uri="{FF2B5EF4-FFF2-40B4-BE49-F238E27FC236}">
                <a16:creationId xmlns:a16="http://schemas.microsoft.com/office/drawing/2014/main" id="{3290FB1C-3EAB-468E-A410-B558341CDE19}"/>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6" name="Slide Number Placeholder 5">
            <a:extLst>
              <a:ext uri="{FF2B5EF4-FFF2-40B4-BE49-F238E27FC236}">
                <a16:creationId xmlns:a16="http://schemas.microsoft.com/office/drawing/2014/main" id="{A2865EB1-045F-3C18-32C0-7DFF87B99332}"/>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DD70E38-738F-4B15-9E8F-25B525F161FC}" type="slidenum">
              <a:rPr lang="en-GB" smtClean="0"/>
              <a:pPr/>
              <a:t>‹#›</a:t>
            </a:fld>
            <a:endParaRPr lang="en-GB"/>
          </a:p>
        </p:txBody>
      </p:sp>
    </p:spTree>
    <p:extLst>
      <p:ext uri="{BB962C8B-B14F-4D97-AF65-F5344CB8AC3E}">
        <p14:creationId xmlns:p14="http://schemas.microsoft.com/office/powerpoint/2010/main" val="389697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A86CA-1420-E0D1-0793-2D92AA579564}"/>
              </a:ext>
            </a:extLst>
          </p:cNvPr>
          <p:cNvSpPr>
            <a:spLocks noGrp="1"/>
          </p:cNvSpPr>
          <p:nvPr>
            <p:ph type="title" orient="vert"/>
          </p:nvPr>
        </p:nvSpPr>
        <p:spPr>
          <a:xfrm>
            <a:off x="8724900" y="365125"/>
            <a:ext cx="2628900" cy="5811838"/>
          </a:xfrm>
        </p:spPr>
        <p:txBody>
          <a:bodyPr vert="eaVert"/>
          <a:lstStyle>
            <a:lvl1pPr>
              <a:defRPr>
                <a:latin typeface="Fira Sans" panose="020B05030500000200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C56516-6A92-10D8-80EB-FEA29C3C53EA}"/>
              </a:ext>
            </a:extLst>
          </p:cNvPr>
          <p:cNvSpPr>
            <a:spLocks noGrp="1"/>
          </p:cNvSpPr>
          <p:nvPr>
            <p:ph type="body" orient="vert" idx="1"/>
          </p:nvPr>
        </p:nvSpPr>
        <p:spPr>
          <a:xfrm>
            <a:off x="838200" y="365125"/>
            <a:ext cx="7734300" cy="5811838"/>
          </a:xfrm>
        </p:spPr>
        <p:txBody>
          <a:bodyPr vert="eaVert"/>
          <a:lstStyle>
            <a:lvl1pPr>
              <a:defRPr>
                <a:latin typeface="Fira Sans" panose="020B0503050000020004" pitchFamily="34" charset="0"/>
              </a:defRPr>
            </a:lvl1pPr>
            <a:lvl2pPr>
              <a:defRPr>
                <a:latin typeface="Fira Sans" panose="020B0503050000020004" pitchFamily="34" charset="0"/>
              </a:defRPr>
            </a:lvl2pPr>
            <a:lvl3pPr>
              <a:defRPr>
                <a:latin typeface="Fira Sans" panose="020B0503050000020004" pitchFamily="34" charset="0"/>
              </a:defRPr>
            </a:lvl3pPr>
            <a:lvl4pPr>
              <a:defRPr>
                <a:latin typeface="Fira Sans" panose="020B0503050000020004" pitchFamily="34" charset="0"/>
              </a:defRPr>
            </a:lvl4pPr>
            <a:lvl5pPr>
              <a:defRPr>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046581-D954-6C70-03F9-4FF03AB55328}"/>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68417DF3-3969-4BE4-8AD1-CAC1DFC0F6B1}" type="datetime1">
              <a:rPr lang="en-GB" smtClean="0"/>
              <a:t>28/03/2025</a:t>
            </a:fld>
            <a:endParaRPr lang="en-GB"/>
          </a:p>
        </p:txBody>
      </p:sp>
      <p:sp>
        <p:nvSpPr>
          <p:cNvPr id="5" name="Footer Placeholder 4">
            <a:extLst>
              <a:ext uri="{FF2B5EF4-FFF2-40B4-BE49-F238E27FC236}">
                <a16:creationId xmlns:a16="http://schemas.microsoft.com/office/drawing/2014/main" id="{57E30ECF-6C89-C1A6-0D43-147E00327055}"/>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6" name="Slide Number Placeholder 5">
            <a:extLst>
              <a:ext uri="{FF2B5EF4-FFF2-40B4-BE49-F238E27FC236}">
                <a16:creationId xmlns:a16="http://schemas.microsoft.com/office/drawing/2014/main" id="{BE209BBE-4342-580F-BCB3-29AA8CBFACF2}"/>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DD70E38-738F-4B15-9E8F-25B525F161FC}" type="slidenum">
              <a:rPr lang="en-GB" smtClean="0"/>
              <a:pPr/>
              <a:t>‹#›</a:t>
            </a:fld>
            <a:endParaRPr lang="en-GB"/>
          </a:p>
        </p:txBody>
      </p:sp>
    </p:spTree>
    <p:extLst>
      <p:ext uri="{BB962C8B-B14F-4D97-AF65-F5344CB8AC3E}">
        <p14:creationId xmlns:p14="http://schemas.microsoft.com/office/powerpoint/2010/main" val="2796835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056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Slide_ Imag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978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AB451-7DE9-F16D-EF38-1A3EA5D10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C6A5AE-EC2B-1912-553D-9BD2B294ED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AB2636-B2D3-B93E-7184-34FF01FCC046}"/>
              </a:ext>
            </a:extLst>
          </p:cNvPr>
          <p:cNvSpPr>
            <a:spLocks noGrp="1"/>
          </p:cNvSpPr>
          <p:nvPr>
            <p:ph type="dt" sz="half" idx="10"/>
          </p:nvPr>
        </p:nvSpPr>
        <p:spPr/>
        <p:txBody>
          <a:bodyPr/>
          <a:lstStyle/>
          <a:p>
            <a:fld id="{D6681F71-9BBD-4405-B07B-431DAE6D5835}" type="datetime1">
              <a:rPr lang="en-GB" smtClean="0"/>
              <a:t>28/03/2025</a:t>
            </a:fld>
            <a:endParaRPr lang="en-GB"/>
          </a:p>
        </p:txBody>
      </p:sp>
      <p:sp>
        <p:nvSpPr>
          <p:cNvPr id="5" name="Footer Placeholder 4">
            <a:extLst>
              <a:ext uri="{FF2B5EF4-FFF2-40B4-BE49-F238E27FC236}">
                <a16:creationId xmlns:a16="http://schemas.microsoft.com/office/drawing/2014/main" id="{99489A1C-36CF-9505-88DE-55BF795E660D}"/>
              </a:ext>
            </a:extLst>
          </p:cNvPr>
          <p:cNvSpPr>
            <a:spLocks noGrp="1"/>
          </p:cNvSpPr>
          <p:nvPr>
            <p:ph type="ftr" sz="quarter" idx="11"/>
          </p:nvPr>
        </p:nvSpPr>
        <p:spPr/>
        <p:txBody>
          <a:bodyPr/>
          <a:lstStyle/>
          <a:p>
            <a:r>
              <a:rPr lang="en-GB"/>
              <a:t>Module 4</a:t>
            </a:r>
          </a:p>
        </p:txBody>
      </p:sp>
      <p:sp>
        <p:nvSpPr>
          <p:cNvPr id="6" name="Slide Number Placeholder 5">
            <a:extLst>
              <a:ext uri="{FF2B5EF4-FFF2-40B4-BE49-F238E27FC236}">
                <a16:creationId xmlns:a16="http://schemas.microsoft.com/office/drawing/2014/main" id="{AA2048AB-3B51-7453-A44B-8C1DC5D27C57}"/>
              </a:ext>
            </a:extLst>
          </p:cNvPr>
          <p:cNvSpPr>
            <a:spLocks noGrp="1"/>
          </p:cNvSpPr>
          <p:nvPr>
            <p:ph type="sldNum" sz="quarter" idx="12"/>
          </p:nvPr>
        </p:nvSpPr>
        <p:spPr/>
        <p:txBody>
          <a:bodyPr/>
          <a:lstStyle/>
          <a:p>
            <a:fld id="{D4F6FE10-7F12-4922-9502-60AF14CDC0C4}" type="slidenum">
              <a:rPr lang="en-GB" smtClean="0"/>
              <a:t>‹#›</a:t>
            </a:fld>
            <a:endParaRPr lang="en-GB"/>
          </a:p>
        </p:txBody>
      </p:sp>
    </p:spTree>
    <p:extLst>
      <p:ext uri="{BB962C8B-B14F-4D97-AF65-F5344CB8AC3E}">
        <p14:creationId xmlns:p14="http://schemas.microsoft.com/office/powerpoint/2010/main" val="3368669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F876-A5EC-A780-2870-66C28E6B74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BE15FB-A749-BDE7-66CB-E2EE3A4A40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813169-2043-549B-1804-F0EE9C91DC4D}"/>
              </a:ext>
            </a:extLst>
          </p:cNvPr>
          <p:cNvSpPr>
            <a:spLocks noGrp="1"/>
          </p:cNvSpPr>
          <p:nvPr>
            <p:ph type="dt" sz="half" idx="10"/>
          </p:nvPr>
        </p:nvSpPr>
        <p:spPr/>
        <p:txBody>
          <a:bodyPr/>
          <a:lstStyle/>
          <a:p>
            <a:fld id="{FA49B28E-51DD-4334-8726-A597D4E14FDB}" type="datetime1">
              <a:rPr lang="en-GB" smtClean="0"/>
              <a:t>28/03/2025</a:t>
            </a:fld>
            <a:endParaRPr lang="en-GB"/>
          </a:p>
        </p:txBody>
      </p:sp>
      <p:sp>
        <p:nvSpPr>
          <p:cNvPr id="5" name="Footer Placeholder 4">
            <a:extLst>
              <a:ext uri="{FF2B5EF4-FFF2-40B4-BE49-F238E27FC236}">
                <a16:creationId xmlns:a16="http://schemas.microsoft.com/office/drawing/2014/main" id="{DA5151F3-0262-0CC2-0C2C-7BEA4990EAD8}"/>
              </a:ext>
            </a:extLst>
          </p:cNvPr>
          <p:cNvSpPr>
            <a:spLocks noGrp="1"/>
          </p:cNvSpPr>
          <p:nvPr>
            <p:ph type="ftr" sz="quarter" idx="11"/>
          </p:nvPr>
        </p:nvSpPr>
        <p:spPr/>
        <p:txBody>
          <a:bodyPr/>
          <a:lstStyle/>
          <a:p>
            <a:r>
              <a:rPr lang="en-GB"/>
              <a:t>Module 4</a:t>
            </a:r>
          </a:p>
        </p:txBody>
      </p:sp>
      <p:sp>
        <p:nvSpPr>
          <p:cNvPr id="6" name="Slide Number Placeholder 5">
            <a:extLst>
              <a:ext uri="{FF2B5EF4-FFF2-40B4-BE49-F238E27FC236}">
                <a16:creationId xmlns:a16="http://schemas.microsoft.com/office/drawing/2014/main" id="{14F2BDE1-8AF0-DE8A-D26F-B0CD5D04277F}"/>
              </a:ext>
            </a:extLst>
          </p:cNvPr>
          <p:cNvSpPr>
            <a:spLocks noGrp="1"/>
          </p:cNvSpPr>
          <p:nvPr>
            <p:ph type="sldNum" sz="quarter" idx="12"/>
          </p:nvPr>
        </p:nvSpPr>
        <p:spPr/>
        <p:txBody>
          <a:bodyPr/>
          <a:lstStyle/>
          <a:p>
            <a:fld id="{D4F6FE10-7F12-4922-9502-60AF14CDC0C4}" type="slidenum">
              <a:rPr lang="en-GB" smtClean="0"/>
              <a:t>‹#›</a:t>
            </a:fld>
            <a:endParaRPr lang="en-GB"/>
          </a:p>
        </p:txBody>
      </p:sp>
    </p:spTree>
    <p:extLst>
      <p:ext uri="{BB962C8B-B14F-4D97-AF65-F5344CB8AC3E}">
        <p14:creationId xmlns:p14="http://schemas.microsoft.com/office/powerpoint/2010/main" val="3737584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68447-2812-6A87-6F84-22380E6685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109499-9F55-BFC4-247F-4B9E6C4D9C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B8A338-7B1D-5514-626F-251BF2ADA4BA}"/>
              </a:ext>
            </a:extLst>
          </p:cNvPr>
          <p:cNvSpPr>
            <a:spLocks noGrp="1"/>
          </p:cNvSpPr>
          <p:nvPr>
            <p:ph type="dt" sz="half" idx="10"/>
          </p:nvPr>
        </p:nvSpPr>
        <p:spPr/>
        <p:txBody>
          <a:bodyPr/>
          <a:lstStyle/>
          <a:p>
            <a:fld id="{F1777C9B-D0E0-4D41-B408-786C0BB8AB9F}" type="datetime1">
              <a:rPr lang="en-GB" smtClean="0"/>
              <a:t>28/03/2025</a:t>
            </a:fld>
            <a:endParaRPr lang="en-GB"/>
          </a:p>
        </p:txBody>
      </p:sp>
      <p:sp>
        <p:nvSpPr>
          <p:cNvPr id="5" name="Footer Placeholder 4">
            <a:extLst>
              <a:ext uri="{FF2B5EF4-FFF2-40B4-BE49-F238E27FC236}">
                <a16:creationId xmlns:a16="http://schemas.microsoft.com/office/drawing/2014/main" id="{62125FD7-9FF1-6391-9B5E-F3D741DE301D}"/>
              </a:ext>
            </a:extLst>
          </p:cNvPr>
          <p:cNvSpPr>
            <a:spLocks noGrp="1"/>
          </p:cNvSpPr>
          <p:nvPr>
            <p:ph type="ftr" sz="quarter" idx="11"/>
          </p:nvPr>
        </p:nvSpPr>
        <p:spPr/>
        <p:txBody>
          <a:bodyPr/>
          <a:lstStyle/>
          <a:p>
            <a:r>
              <a:rPr lang="en-GB"/>
              <a:t>Module 4</a:t>
            </a:r>
          </a:p>
        </p:txBody>
      </p:sp>
      <p:sp>
        <p:nvSpPr>
          <p:cNvPr id="6" name="Slide Number Placeholder 5">
            <a:extLst>
              <a:ext uri="{FF2B5EF4-FFF2-40B4-BE49-F238E27FC236}">
                <a16:creationId xmlns:a16="http://schemas.microsoft.com/office/drawing/2014/main" id="{831AD18E-E64F-058A-0894-6FB525E998C6}"/>
              </a:ext>
            </a:extLst>
          </p:cNvPr>
          <p:cNvSpPr>
            <a:spLocks noGrp="1"/>
          </p:cNvSpPr>
          <p:nvPr>
            <p:ph type="sldNum" sz="quarter" idx="12"/>
          </p:nvPr>
        </p:nvSpPr>
        <p:spPr/>
        <p:txBody>
          <a:bodyPr/>
          <a:lstStyle/>
          <a:p>
            <a:fld id="{D4F6FE10-7F12-4922-9502-60AF14CDC0C4}" type="slidenum">
              <a:rPr lang="en-GB" smtClean="0"/>
              <a:t>‹#›</a:t>
            </a:fld>
            <a:endParaRPr lang="en-GB"/>
          </a:p>
        </p:txBody>
      </p:sp>
    </p:spTree>
    <p:extLst>
      <p:ext uri="{BB962C8B-B14F-4D97-AF65-F5344CB8AC3E}">
        <p14:creationId xmlns:p14="http://schemas.microsoft.com/office/powerpoint/2010/main" val="744605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20BE-F282-9AB6-71A8-FFB7EFCBB6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F9237B-E718-C917-6C1F-852CBDBD22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305017-DD23-C55D-DECA-FE9E15F293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E8838D-8D24-FE18-7B62-DC16B66D25FC}"/>
              </a:ext>
            </a:extLst>
          </p:cNvPr>
          <p:cNvSpPr>
            <a:spLocks noGrp="1"/>
          </p:cNvSpPr>
          <p:nvPr>
            <p:ph type="dt" sz="half" idx="10"/>
          </p:nvPr>
        </p:nvSpPr>
        <p:spPr/>
        <p:txBody>
          <a:bodyPr/>
          <a:lstStyle/>
          <a:p>
            <a:fld id="{9E0094B9-1859-43EF-88AF-5D6E5088379D}" type="datetime1">
              <a:rPr lang="en-GB" smtClean="0"/>
              <a:t>28/03/2025</a:t>
            </a:fld>
            <a:endParaRPr lang="en-GB"/>
          </a:p>
        </p:txBody>
      </p:sp>
      <p:sp>
        <p:nvSpPr>
          <p:cNvPr id="6" name="Footer Placeholder 5">
            <a:extLst>
              <a:ext uri="{FF2B5EF4-FFF2-40B4-BE49-F238E27FC236}">
                <a16:creationId xmlns:a16="http://schemas.microsoft.com/office/drawing/2014/main" id="{EB242F3B-31D4-CE41-C89F-1BFF8F0F373C}"/>
              </a:ext>
            </a:extLst>
          </p:cNvPr>
          <p:cNvSpPr>
            <a:spLocks noGrp="1"/>
          </p:cNvSpPr>
          <p:nvPr>
            <p:ph type="ftr" sz="quarter" idx="11"/>
          </p:nvPr>
        </p:nvSpPr>
        <p:spPr/>
        <p:txBody>
          <a:bodyPr/>
          <a:lstStyle/>
          <a:p>
            <a:r>
              <a:rPr lang="en-GB"/>
              <a:t>Module 4</a:t>
            </a:r>
          </a:p>
        </p:txBody>
      </p:sp>
      <p:sp>
        <p:nvSpPr>
          <p:cNvPr id="7" name="Slide Number Placeholder 6">
            <a:extLst>
              <a:ext uri="{FF2B5EF4-FFF2-40B4-BE49-F238E27FC236}">
                <a16:creationId xmlns:a16="http://schemas.microsoft.com/office/drawing/2014/main" id="{99578D94-C7B2-ADF3-1178-626E1DF80F39}"/>
              </a:ext>
            </a:extLst>
          </p:cNvPr>
          <p:cNvSpPr>
            <a:spLocks noGrp="1"/>
          </p:cNvSpPr>
          <p:nvPr>
            <p:ph type="sldNum" sz="quarter" idx="12"/>
          </p:nvPr>
        </p:nvSpPr>
        <p:spPr/>
        <p:txBody>
          <a:bodyPr/>
          <a:lstStyle/>
          <a:p>
            <a:fld id="{D4F6FE10-7F12-4922-9502-60AF14CDC0C4}" type="slidenum">
              <a:rPr lang="en-GB" smtClean="0"/>
              <a:t>‹#›</a:t>
            </a:fld>
            <a:endParaRPr lang="en-GB"/>
          </a:p>
        </p:txBody>
      </p:sp>
    </p:spTree>
    <p:extLst>
      <p:ext uri="{BB962C8B-B14F-4D97-AF65-F5344CB8AC3E}">
        <p14:creationId xmlns:p14="http://schemas.microsoft.com/office/powerpoint/2010/main" val="1583273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73E0-83BF-FEAE-37F8-4BE156930FDD}"/>
              </a:ext>
            </a:extLst>
          </p:cNvPr>
          <p:cNvSpPr>
            <a:spLocks noGrp="1"/>
          </p:cNvSpPr>
          <p:nvPr>
            <p:ph type="title"/>
          </p:nvPr>
        </p:nvSpPr>
        <p:spPr>
          <a:xfrm>
            <a:off x="831850" y="1709738"/>
            <a:ext cx="10515600" cy="2852737"/>
          </a:xfrm>
        </p:spPr>
        <p:txBody>
          <a:bodyPr anchor="b"/>
          <a:lstStyle>
            <a:lvl1pPr>
              <a:defRPr sz="6000">
                <a:latin typeface="Fira Sans" panose="020B05030500000200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12C60C0-7947-DB2F-7616-45077D5192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C0C6FD-887A-1C7F-FB9F-DA8A7AFB6012}"/>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E7DEE1AC-376F-406B-BE5A-F7A85F3BE11E}" type="datetime1">
              <a:rPr lang="en-GB" smtClean="0"/>
              <a:t>28/03/2025</a:t>
            </a:fld>
            <a:endParaRPr lang="en-GB"/>
          </a:p>
        </p:txBody>
      </p:sp>
      <p:sp>
        <p:nvSpPr>
          <p:cNvPr id="5" name="Footer Placeholder 4">
            <a:extLst>
              <a:ext uri="{FF2B5EF4-FFF2-40B4-BE49-F238E27FC236}">
                <a16:creationId xmlns:a16="http://schemas.microsoft.com/office/drawing/2014/main" id="{981C9006-F5D4-1C07-0CAF-FF18A95AB744}"/>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6" name="Slide Number Placeholder 5">
            <a:extLst>
              <a:ext uri="{FF2B5EF4-FFF2-40B4-BE49-F238E27FC236}">
                <a16:creationId xmlns:a16="http://schemas.microsoft.com/office/drawing/2014/main" id="{58466CAE-593B-E9E4-536D-1ADA0F1D2C0B}"/>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33CECEA-B45A-4361-9BB4-1E8F89D17725}" type="slidenum">
              <a:rPr lang="en-GB" smtClean="0"/>
              <a:t>‹#›</a:t>
            </a:fld>
            <a:endParaRPr lang="en-GB"/>
          </a:p>
        </p:txBody>
      </p:sp>
    </p:spTree>
    <p:extLst>
      <p:ext uri="{BB962C8B-B14F-4D97-AF65-F5344CB8AC3E}">
        <p14:creationId xmlns:p14="http://schemas.microsoft.com/office/powerpoint/2010/main" val="582533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7C62-4F8F-153F-1EA8-97543F2753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B72922-3ADD-E3CF-E15E-78860601A3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2BF05F-4B0A-8629-0DAE-C006EE50FA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08DF41-1706-CA6C-EE94-B9F0C498B0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329E36-CC34-2C96-1377-56632BB2B3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A8726D-1B7F-D482-246D-8ECC60D4AC44}"/>
              </a:ext>
            </a:extLst>
          </p:cNvPr>
          <p:cNvSpPr>
            <a:spLocks noGrp="1"/>
          </p:cNvSpPr>
          <p:nvPr>
            <p:ph type="dt" sz="half" idx="10"/>
          </p:nvPr>
        </p:nvSpPr>
        <p:spPr/>
        <p:txBody>
          <a:bodyPr/>
          <a:lstStyle/>
          <a:p>
            <a:fld id="{DECDF6C7-0071-4A74-922B-5A8BAF8BD47B}" type="datetime1">
              <a:rPr lang="en-GB" smtClean="0"/>
              <a:t>28/03/2025</a:t>
            </a:fld>
            <a:endParaRPr lang="en-GB"/>
          </a:p>
        </p:txBody>
      </p:sp>
      <p:sp>
        <p:nvSpPr>
          <p:cNvPr id="8" name="Footer Placeholder 7">
            <a:extLst>
              <a:ext uri="{FF2B5EF4-FFF2-40B4-BE49-F238E27FC236}">
                <a16:creationId xmlns:a16="http://schemas.microsoft.com/office/drawing/2014/main" id="{AF3FA129-1C71-B0ED-ADC2-8D092F8C5ECF}"/>
              </a:ext>
            </a:extLst>
          </p:cNvPr>
          <p:cNvSpPr>
            <a:spLocks noGrp="1"/>
          </p:cNvSpPr>
          <p:nvPr>
            <p:ph type="ftr" sz="quarter" idx="11"/>
          </p:nvPr>
        </p:nvSpPr>
        <p:spPr/>
        <p:txBody>
          <a:bodyPr/>
          <a:lstStyle/>
          <a:p>
            <a:r>
              <a:rPr lang="en-GB"/>
              <a:t>Module 4</a:t>
            </a:r>
          </a:p>
        </p:txBody>
      </p:sp>
      <p:sp>
        <p:nvSpPr>
          <p:cNvPr id="9" name="Slide Number Placeholder 8">
            <a:extLst>
              <a:ext uri="{FF2B5EF4-FFF2-40B4-BE49-F238E27FC236}">
                <a16:creationId xmlns:a16="http://schemas.microsoft.com/office/drawing/2014/main" id="{EACFBD7A-7B26-76FF-907F-534500411AB2}"/>
              </a:ext>
            </a:extLst>
          </p:cNvPr>
          <p:cNvSpPr>
            <a:spLocks noGrp="1"/>
          </p:cNvSpPr>
          <p:nvPr>
            <p:ph type="sldNum" sz="quarter" idx="12"/>
          </p:nvPr>
        </p:nvSpPr>
        <p:spPr/>
        <p:txBody>
          <a:bodyPr/>
          <a:lstStyle/>
          <a:p>
            <a:fld id="{D4F6FE10-7F12-4922-9502-60AF14CDC0C4}" type="slidenum">
              <a:rPr lang="en-GB" smtClean="0"/>
              <a:t>‹#›</a:t>
            </a:fld>
            <a:endParaRPr lang="en-GB"/>
          </a:p>
        </p:txBody>
      </p:sp>
    </p:spTree>
    <p:extLst>
      <p:ext uri="{BB962C8B-B14F-4D97-AF65-F5344CB8AC3E}">
        <p14:creationId xmlns:p14="http://schemas.microsoft.com/office/powerpoint/2010/main" val="2412651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189F-1925-4D78-DC7F-6220021D72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388D2E-76CE-7B5F-7669-4F84874F0B55}"/>
              </a:ext>
            </a:extLst>
          </p:cNvPr>
          <p:cNvSpPr>
            <a:spLocks noGrp="1"/>
          </p:cNvSpPr>
          <p:nvPr>
            <p:ph type="dt" sz="half" idx="10"/>
          </p:nvPr>
        </p:nvSpPr>
        <p:spPr/>
        <p:txBody>
          <a:bodyPr/>
          <a:lstStyle/>
          <a:p>
            <a:fld id="{E765F30C-F685-4DA2-A6D3-87D1D146A0B8}" type="datetime1">
              <a:rPr lang="en-GB" smtClean="0"/>
              <a:t>28/03/2025</a:t>
            </a:fld>
            <a:endParaRPr lang="en-GB"/>
          </a:p>
        </p:txBody>
      </p:sp>
      <p:sp>
        <p:nvSpPr>
          <p:cNvPr id="4" name="Footer Placeholder 3">
            <a:extLst>
              <a:ext uri="{FF2B5EF4-FFF2-40B4-BE49-F238E27FC236}">
                <a16:creationId xmlns:a16="http://schemas.microsoft.com/office/drawing/2014/main" id="{707A1987-B4C3-E14A-7D86-32197F81CBA2}"/>
              </a:ext>
            </a:extLst>
          </p:cNvPr>
          <p:cNvSpPr>
            <a:spLocks noGrp="1"/>
          </p:cNvSpPr>
          <p:nvPr>
            <p:ph type="ftr" sz="quarter" idx="11"/>
          </p:nvPr>
        </p:nvSpPr>
        <p:spPr/>
        <p:txBody>
          <a:bodyPr/>
          <a:lstStyle/>
          <a:p>
            <a:r>
              <a:rPr lang="en-GB"/>
              <a:t>Module 4</a:t>
            </a:r>
          </a:p>
        </p:txBody>
      </p:sp>
      <p:sp>
        <p:nvSpPr>
          <p:cNvPr id="5" name="Slide Number Placeholder 4">
            <a:extLst>
              <a:ext uri="{FF2B5EF4-FFF2-40B4-BE49-F238E27FC236}">
                <a16:creationId xmlns:a16="http://schemas.microsoft.com/office/drawing/2014/main" id="{5C4B9557-70DB-E4A8-CDAE-C37632925257}"/>
              </a:ext>
            </a:extLst>
          </p:cNvPr>
          <p:cNvSpPr>
            <a:spLocks noGrp="1"/>
          </p:cNvSpPr>
          <p:nvPr>
            <p:ph type="sldNum" sz="quarter" idx="12"/>
          </p:nvPr>
        </p:nvSpPr>
        <p:spPr/>
        <p:txBody>
          <a:bodyPr/>
          <a:lstStyle/>
          <a:p>
            <a:fld id="{D4F6FE10-7F12-4922-9502-60AF14CDC0C4}" type="slidenum">
              <a:rPr lang="en-GB" smtClean="0"/>
              <a:t>‹#›</a:t>
            </a:fld>
            <a:endParaRPr lang="en-GB"/>
          </a:p>
        </p:txBody>
      </p:sp>
    </p:spTree>
    <p:extLst>
      <p:ext uri="{BB962C8B-B14F-4D97-AF65-F5344CB8AC3E}">
        <p14:creationId xmlns:p14="http://schemas.microsoft.com/office/powerpoint/2010/main" val="4270114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2FFB25-0496-7DDD-1FAD-A8CC9EEFF8CB}"/>
              </a:ext>
            </a:extLst>
          </p:cNvPr>
          <p:cNvSpPr>
            <a:spLocks noGrp="1"/>
          </p:cNvSpPr>
          <p:nvPr>
            <p:ph type="dt" sz="half" idx="10"/>
          </p:nvPr>
        </p:nvSpPr>
        <p:spPr/>
        <p:txBody>
          <a:bodyPr/>
          <a:lstStyle/>
          <a:p>
            <a:fld id="{E3422546-6572-470D-B225-6F4375612315}" type="datetime1">
              <a:rPr lang="en-GB" smtClean="0"/>
              <a:t>28/03/2025</a:t>
            </a:fld>
            <a:endParaRPr lang="en-GB"/>
          </a:p>
        </p:txBody>
      </p:sp>
      <p:sp>
        <p:nvSpPr>
          <p:cNvPr id="3" name="Footer Placeholder 2">
            <a:extLst>
              <a:ext uri="{FF2B5EF4-FFF2-40B4-BE49-F238E27FC236}">
                <a16:creationId xmlns:a16="http://schemas.microsoft.com/office/drawing/2014/main" id="{C949BC46-ED2E-8E1F-C885-63608C34BD25}"/>
              </a:ext>
            </a:extLst>
          </p:cNvPr>
          <p:cNvSpPr>
            <a:spLocks noGrp="1"/>
          </p:cNvSpPr>
          <p:nvPr>
            <p:ph type="ftr" sz="quarter" idx="11"/>
          </p:nvPr>
        </p:nvSpPr>
        <p:spPr/>
        <p:txBody>
          <a:bodyPr/>
          <a:lstStyle/>
          <a:p>
            <a:r>
              <a:rPr lang="en-GB"/>
              <a:t>Module 4</a:t>
            </a:r>
          </a:p>
        </p:txBody>
      </p:sp>
      <p:sp>
        <p:nvSpPr>
          <p:cNvPr id="4" name="Slide Number Placeholder 3">
            <a:extLst>
              <a:ext uri="{FF2B5EF4-FFF2-40B4-BE49-F238E27FC236}">
                <a16:creationId xmlns:a16="http://schemas.microsoft.com/office/drawing/2014/main" id="{5B967FF6-3F92-BE50-25C3-A33CF2E848E2}"/>
              </a:ext>
            </a:extLst>
          </p:cNvPr>
          <p:cNvSpPr>
            <a:spLocks noGrp="1"/>
          </p:cNvSpPr>
          <p:nvPr>
            <p:ph type="sldNum" sz="quarter" idx="12"/>
          </p:nvPr>
        </p:nvSpPr>
        <p:spPr/>
        <p:txBody>
          <a:bodyPr/>
          <a:lstStyle/>
          <a:p>
            <a:fld id="{D4F6FE10-7F12-4922-9502-60AF14CDC0C4}" type="slidenum">
              <a:rPr lang="en-GB" smtClean="0"/>
              <a:t>‹#›</a:t>
            </a:fld>
            <a:endParaRPr lang="en-GB"/>
          </a:p>
        </p:txBody>
      </p:sp>
    </p:spTree>
    <p:extLst>
      <p:ext uri="{BB962C8B-B14F-4D97-AF65-F5344CB8AC3E}">
        <p14:creationId xmlns:p14="http://schemas.microsoft.com/office/powerpoint/2010/main" val="155269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2F6C-69EB-7448-85CE-96441ED4B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5BCAB9-C811-13DF-FC6A-01F8231B20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E7F9BB-1EC2-7FDB-7CF9-40AA3A9DF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325706-813D-86C0-CE82-8B14AD4CEC65}"/>
              </a:ext>
            </a:extLst>
          </p:cNvPr>
          <p:cNvSpPr>
            <a:spLocks noGrp="1"/>
          </p:cNvSpPr>
          <p:nvPr>
            <p:ph type="dt" sz="half" idx="10"/>
          </p:nvPr>
        </p:nvSpPr>
        <p:spPr/>
        <p:txBody>
          <a:bodyPr/>
          <a:lstStyle/>
          <a:p>
            <a:fld id="{1A1EE6A7-0507-485F-9F99-559E88B335F7}" type="datetime1">
              <a:rPr lang="en-GB" smtClean="0"/>
              <a:t>28/03/2025</a:t>
            </a:fld>
            <a:endParaRPr lang="en-GB"/>
          </a:p>
        </p:txBody>
      </p:sp>
      <p:sp>
        <p:nvSpPr>
          <p:cNvPr id="6" name="Footer Placeholder 5">
            <a:extLst>
              <a:ext uri="{FF2B5EF4-FFF2-40B4-BE49-F238E27FC236}">
                <a16:creationId xmlns:a16="http://schemas.microsoft.com/office/drawing/2014/main" id="{0CF09918-2B2B-2E02-BEAC-1EE482AE8225}"/>
              </a:ext>
            </a:extLst>
          </p:cNvPr>
          <p:cNvSpPr>
            <a:spLocks noGrp="1"/>
          </p:cNvSpPr>
          <p:nvPr>
            <p:ph type="ftr" sz="quarter" idx="11"/>
          </p:nvPr>
        </p:nvSpPr>
        <p:spPr/>
        <p:txBody>
          <a:bodyPr/>
          <a:lstStyle/>
          <a:p>
            <a:r>
              <a:rPr lang="en-GB"/>
              <a:t>Module 4</a:t>
            </a:r>
          </a:p>
        </p:txBody>
      </p:sp>
      <p:sp>
        <p:nvSpPr>
          <p:cNvPr id="7" name="Slide Number Placeholder 6">
            <a:extLst>
              <a:ext uri="{FF2B5EF4-FFF2-40B4-BE49-F238E27FC236}">
                <a16:creationId xmlns:a16="http://schemas.microsoft.com/office/drawing/2014/main" id="{9DA23F47-AA28-2802-784C-FC9728BED65B}"/>
              </a:ext>
            </a:extLst>
          </p:cNvPr>
          <p:cNvSpPr>
            <a:spLocks noGrp="1"/>
          </p:cNvSpPr>
          <p:nvPr>
            <p:ph type="sldNum" sz="quarter" idx="12"/>
          </p:nvPr>
        </p:nvSpPr>
        <p:spPr/>
        <p:txBody>
          <a:bodyPr/>
          <a:lstStyle/>
          <a:p>
            <a:fld id="{D4F6FE10-7F12-4922-9502-60AF14CDC0C4}" type="slidenum">
              <a:rPr lang="en-GB" smtClean="0"/>
              <a:t>‹#›</a:t>
            </a:fld>
            <a:endParaRPr lang="en-GB"/>
          </a:p>
        </p:txBody>
      </p:sp>
    </p:spTree>
    <p:extLst>
      <p:ext uri="{BB962C8B-B14F-4D97-AF65-F5344CB8AC3E}">
        <p14:creationId xmlns:p14="http://schemas.microsoft.com/office/powerpoint/2010/main" val="3682091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4C1A0-1EAF-C3DF-2C50-5BAE52FB1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19FFD3-1519-1024-442A-2021C7CF3C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A65F84-D5AC-38FD-C282-B406177F5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9EC0D5-BBAC-C9F8-276E-FF30242F78B5}"/>
              </a:ext>
            </a:extLst>
          </p:cNvPr>
          <p:cNvSpPr>
            <a:spLocks noGrp="1"/>
          </p:cNvSpPr>
          <p:nvPr>
            <p:ph type="dt" sz="half" idx="10"/>
          </p:nvPr>
        </p:nvSpPr>
        <p:spPr/>
        <p:txBody>
          <a:bodyPr/>
          <a:lstStyle/>
          <a:p>
            <a:fld id="{8714A345-8B25-44D9-9238-EF42A5A03DCA}" type="datetime1">
              <a:rPr lang="en-GB" smtClean="0"/>
              <a:t>28/03/2025</a:t>
            </a:fld>
            <a:endParaRPr lang="en-GB"/>
          </a:p>
        </p:txBody>
      </p:sp>
      <p:sp>
        <p:nvSpPr>
          <p:cNvPr id="6" name="Footer Placeholder 5">
            <a:extLst>
              <a:ext uri="{FF2B5EF4-FFF2-40B4-BE49-F238E27FC236}">
                <a16:creationId xmlns:a16="http://schemas.microsoft.com/office/drawing/2014/main" id="{9A3647F8-3AB9-5C20-4EF1-46E6B6D72436}"/>
              </a:ext>
            </a:extLst>
          </p:cNvPr>
          <p:cNvSpPr>
            <a:spLocks noGrp="1"/>
          </p:cNvSpPr>
          <p:nvPr>
            <p:ph type="ftr" sz="quarter" idx="11"/>
          </p:nvPr>
        </p:nvSpPr>
        <p:spPr/>
        <p:txBody>
          <a:bodyPr/>
          <a:lstStyle/>
          <a:p>
            <a:r>
              <a:rPr lang="en-GB"/>
              <a:t>Module 4</a:t>
            </a:r>
          </a:p>
        </p:txBody>
      </p:sp>
      <p:sp>
        <p:nvSpPr>
          <p:cNvPr id="7" name="Slide Number Placeholder 6">
            <a:extLst>
              <a:ext uri="{FF2B5EF4-FFF2-40B4-BE49-F238E27FC236}">
                <a16:creationId xmlns:a16="http://schemas.microsoft.com/office/drawing/2014/main" id="{031863D2-11D2-A358-3C07-D267D865E459}"/>
              </a:ext>
            </a:extLst>
          </p:cNvPr>
          <p:cNvSpPr>
            <a:spLocks noGrp="1"/>
          </p:cNvSpPr>
          <p:nvPr>
            <p:ph type="sldNum" sz="quarter" idx="12"/>
          </p:nvPr>
        </p:nvSpPr>
        <p:spPr/>
        <p:txBody>
          <a:bodyPr/>
          <a:lstStyle/>
          <a:p>
            <a:fld id="{D4F6FE10-7F12-4922-9502-60AF14CDC0C4}" type="slidenum">
              <a:rPr lang="en-GB" smtClean="0"/>
              <a:t>‹#›</a:t>
            </a:fld>
            <a:endParaRPr lang="en-GB"/>
          </a:p>
        </p:txBody>
      </p:sp>
    </p:spTree>
    <p:extLst>
      <p:ext uri="{BB962C8B-B14F-4D97-AF65-F5344CB8AC3E}">
        <p14:creationId xmlns:p14="http://schemas.microsoft.com/office/powerpoint/2010/main" val="2717653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1CB51-ED8F-EE46-A91C-D60048BC20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1F3DF1-7970-F98B-817B-7A2D348ED7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7E9F9B-6986-B245-1256-95A7BFB8CC53}"/>
              </a:ext>
            </a:extLst>
          </p:cNvPr>
          <p:cNvSpPr>
            <a:spLocks noGrp="1"/>
          </p:cNvSpPr>
          <p:nvPr>
            <p:ph type="dt" sz="half" idx="10"/>
          </p:nvPr>
        </p:nvSpPr>
        <p:spPr/>
        <p:txBody>
          <a:bodyPr/>
          <a:lstStyle/>
          <a:p>
            <a:fld id="{E01BA9C9-1C09-4B80-B613-65D1B570355A}" type="datetime1">
              <a:rPr lang="en-GB" smtClean="0"/>
              <a:t>28/03/2025</a:t>
            </a:fld>
            <a:endParaRPr lang="en-GB"/>
          </a:p>
        </p:txBody>
      </p:sp>
      <p:sp>
        <p:nvSpPr>
          <p:cNvPr id="5" name="Footer Placeholder 4">
            <a:extLst>
              <a:ext uri="{FF2B5EF4-FFF2-40B4-BE49-F238E27FC236}">
                <a16:creationId xmlns:a16="http://schemas.microsoft.com/office/drawing/2014/main" id="{312DAE8A-2F58-BDC0-F161-445B9360F86B}"/>
              </a:ext>
            </a:extLst>
          </p:cNvPr>
          <p:cNvSpPr>
            <a:spLocks noGrp="1"/>
          </p:cNvSpPr>
          <p:nvPr>
            <p:ph type="ftr" sz="quarter" idx="11"/>
          </p:nvPr>
        </p:nvSpPr>
        <p:spPr/>
        <p:txBody>
          <a:bodyPr/>
          <a:lstStyle/>
          <a:p>
            <a:r>
              <a:rPr lang="en-GB"/>
              <a:t>Module 4</a:t>
            </a:r>
          </a:p>
        </p:txBody>
      </p:sp>
      <p:sp>
        <p:nvSpPr>
          <p:cNvPr id="6" name="Slide Number Placeholder 5">
            <a:extLst>
              <a:ext uri="{FF2B5EF4-FFF2-40B4-BE49-F238E27FC236}">
                <a16:creationId xmlns:a16="http://schemas.microsoft.com/office/drawing/2014/main" id="{E722496C-FE6B-53EA-5ADF-A0F308D9DC97}"/>
              </a:ext>
            </a:extLst>
          </p:cNvPr>
          <p:cNvSpPr>
            <a:spLocks noGrp="1"/>
          </p:cNvSpPr>
          <p:nvPr>
            <p:ph type="sldNum" sz="quarter" idx="12"/>
          </p:nvPr>
        </p:nvSpPr>
        <p:spPr/>
        <p:txBody>
          <a:bodyPr/>
          <a:lstStyle/>
          <a:p>
            <a:fld id="{D4F6FE10-7F12-4922-9502-60AF14CDC0C4}" type="slidenum">
              <a:rPr lang="en-GB" smtClean="0"/>
              <a:t>‹#›</a:t>
            </a:fld>
            <a:endParaRPr lang="en-GB"/>
          </a:p>
        </p:txBody>
      </p:sp>
    </p:spTree>
    <p:extLst>
      <p:ext uri="{BB962C8B-B14F-4D97-AF65-F5344CB8AC3E}">
        <p14:creationId xmlns:p14="http://schemas.microsoft.com/office/powerpoint/2010/main" val="2175941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F78B52-E0A2-9FA7-2D13-5888AC578F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80A223-BF50-BB49-5B6E-7244458BB1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90A6A8-25D2-DECB-00DF-DB25AA3DA4AE}"/>
              </a:ext>
            </a:extLst>
          </p:cNvPr>
          <p:cNvSpPr>
            <a:spLocks noGrp="1"/>
          </p:cNvSpPr>
          <p:nvPr>
            <p:ph type="dt" sz="half" idx="10"/>
          </p:nvPr>
        </p:nvSpPr>
        <p:spPr/>
        <p:txBody>
          <a:bodyPr/>
          <a:lstStyle/>
          <a:p>
            <a:fld id="{6936111A-465C-4675-B4D8-9A947959A812}" type="datetime1">
              <a:rPr lang="en-GB" smtClean="0"/>
              <a:t>28/03/2025</a:t>
            </a:fld>
            <a:endParaRPr lang="en-GB"/>
          </a:p>
        </p:txBody>
      </p:sp>
      <p:sp>
        <p:nvSpPr>
          <p:cNvPr id="5" name="Footer Placeholder 4">
            <a:extLst>
              <a:ext uri="{FF2B5EF4-FFF2-40B4-BE49-F238E27FC236}">
                <a16:creationId xmlns:a16="http://schemas.microsoft.com/office/drawing/2014/main" id="{7B1305BD-3A70-7624-4149-9E7EC6D31A9E}"/>
              </a:ext>
            </a:extLst>
          </p:cNvPr>
          <p:cNvSpPr>
            <a:spLocks noGrp="1"/>
          </p:cNvSpPr>
          <p:nvPr>
            <p:ph type="ftr" sz="quarter" idx="11"/>
          </p:nvPr>
        </p:nvSpPr>
        <p:spPr/>
        <p:txBody>
          <a:bodyPr/>
          <a:lstStyle/>
          <a:p>
            <a:r>
              <a:rPr lang="en-GB"/>
              <a:t>Module 4</a:t>
            </a:r>
          </a:p>
        </p:txBody>
      </p:sp>
      <p:sp>
        <p:nvSpPr>
          <p:cNvPr id="6" name="Slide Number Placeholder 5">
            <a:extLst>
              <a:ext uri="{FF2B5EF4-FFF2-40B4-BE49-F238E27FC236}">
                <a16:creationId xmlns:a16="http://schemas.microsoft.com/office/drawing/2014/main" id="{7A7E0568-5675-183A-A377-0EDF2F15F596}"/>
              </a:ext>
            </a:extLst>
          </p:cNvPr>
          <p:cNvSpPr>
            <a:spLocks noGrp="1"/>
          </p:cNvSpPr>
          <p:nvPr>
            <p:ph type="sldNum" sz="quarter" idx="12"/>
          </p:nvPr>
        </p:nvSpPr>
        <p:spPr/>
        <p:txBody>
          <a:bodyPr/>
          <a:lstStyle/>
          <a:p>
            <a:fld id="{D4F6FE10-7F12-4922-9502-60AF14CDC0C4}" type="slidenum">
              <a:rPr lang="en-GB" smtClean="0"/>
              <a:t>‹#›</a:t>
            </a:fld>
            <a:endParaRPr lang="en-GB"/>
          </a:p>
        </p:txBody>
      </p:sp>
    </p:spTree>
    <p:extLst>
      <p:ext uri="{BB962C8B-B14F-4D97-AF65-F5344CB8AC3E}">
        <p14:creationId xmlns:p14="http://schemas.microsoft.com/office/powerpoint/2010/main" val="302648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FF69-8AE4-2777-3911-6A6C2CDCCC21}"/>
              </a:ext>
            </a:extLst>
          </p:cNvPr>
          <p:cNvSpPr>
            <a:spLocks noGrp="1"/>
          </p:cNvSpPr>
          <p:nvPr>
            <p:ph type="title"/>
          </p:nvPr>
        </p:nvSpPr>
        <p:spPr>
          <a:xfrm>
            <a:off x="838200" y="365125"/>
            <a:ext cx="8915400" cy="1325563"/>
          </a:xfrm>
        </p:spPr>
        <p:txBody>
          <a:bodyPr/>
          <a:lstStyle>
            <a:lvl1pPr>
              <a:defRPr>
                <a:latin typeface="Fira Sans" panose="020B05030500000200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BC165F-953B-DB73-A05C-3D9E721D2BC5}"/>
              </a:ext>
            </a:extLst>
          </p:cNvPr>
          <p:cNvSpPr>
            <a:spLocks noGrp="1"/>
          </p:cNvSpPr>
          <p:nvPr>
            <p:ph sz="half" idx="1"/>
          </p:nvPr>
        </p:nvSpPr>
        <p:spPr>
          <a:xfrm>
            <a:off x="838200" y="1825625"/>
            <a:ext cx="5181600" cy="4351338"/>
          </a:xfrm>
        </p:spPr>
        <p:txBody>
          <a:bodyPr/>
          <a:lstStyle>
            <a:lvl1pPr>
              <a:defRPr>
                <a:latin typeface="Fira Sans" panose="020B0503050000020004" pitchFamily="34" charset="0"/>
              </a:defRPr>
            </a:lvl1pPr>
            <a:lvl2pPr>
              <a:defRPr>
                <a:latin typeface="Fira Sans" panose="020B0503050000020004" pitchFamily="34" charset="0"/>
              </a:defRPr>
            </a:lvl2pPr>
            <a:lvl3pPr>
              <a:defRPr>
                <a:latin typeface="Fira Sans" panose="020B0503050000020004" pitchFamily="34" charset="0"/>
              </a:defRPr>
            </a:lvl3pPr>
            <a:lvl4pPr>
              <a:defRPr>
                <a:latin typeface="Fira Sans" panose="020B0503050000020004" pitchFamily="34" charset="0"/>
              </a:defRPr>
            </a:lvl4pPr>
            <a:lvl5pPr>
              <a:defRPr>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229112-2126-D044-499F-40A77615F5E3}"/>
              </a:ext>
            </a:extLst>
          </p:cNvPr>
          <p:cNvSpPr>
            <a:spLocks noGrp="1"/>
          </p:cNvSpPr>
          <p:nvPr>
            <p:ph sz="half" idx="2"/>
          </p:nvPr>
        </p:nvSpPr>
        <p:spPr>
          <a:xfrm>
            <a:off x="6172200" y="1825625"/>
            <a:ext cx="5181600" cy="4351338"/>
          </a:xfrm>
        </p:spPr>
        <p:txBody>
          <a:bodyPr/>
          <a:lstStyle>
            <a:lvl1pPr>
              <a:defRPr>
                <a:latin typeface="Fira Sans" panose="020B0503050000020004" pitchFamily="34" charset="0"/>
              </a:defRPr>
            </a:lvl1pPr>
            <a:lvl2pPr>
              <a:defRPr>
                <a:latin typeface="Fira Sans" panose="020B0503050000020004" pitchFamily="34" charset="0"/>
              </a:defRPr>
            </a:lvl2pPr>
            <a:lvl3pPr>
              <a:defRPr>
                <a:latin typeface="Fira Sans" panose="020B0503050000020004" pitchFamily="34" charset="0"/>
              </a:defRPr>
            </a:lvl3pPr>
            <a:lvl4pPr>
              <a:defRPr>
                <a:latin typeface="Fira Sans" panose="020B0503050000020004" pitchFamily="34" charset="0"/>
              </a:defRPr>
            </a:lvl4pPr>
            <a:lvl5pPr>
              <a:defRPr>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53A4F4-EC3B-F558-D4B7-4D8C1092230D}"/>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389CDDE0-6490-4C59-B11A-FE44EED65B24}" type="datetime1">
              <a:rPr lang="en-GB" smtClean="0"/>
              <a:t>28/03/2025</a:t>
            </a:fld>
            <a:endParaRPr lang="en-GB"/>
          </a:p>
        </p:txBody>
      </p:sp>
      <p:sp>
        <p:nvSpPr>
          <p:cNvPr id="6" name="Footer Placeholder 5">
            <a:extLst>
              <a:ext uri="{FF2B5EF4-FFF2-40B4-BE49-F238E27FC236}">
                <a16:creationId xmlns:a16="http://schemas.microsoft.com/office/drawing/2014/main" id="{C49EE397-E8DC-4CFD-3583-9CD8596544D2}"/>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7" name="Slide Number Placeholder 6">
            <a:extLst>
              <a:ext uri="{FF2B5EF4-FFF2-40B4-BE49-F238E27FC236}">
                <a16:creationId xmlns:a16="http://schemas.microsoft.com/office/drawing/2014/main" id="{D81DDAC9-8006-71A5-27AD-610302DC1B0E}"/>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33CECEA-B45A-4361-9BB4-1E8F89D17725}" type="slidenum">
              <a:rPr lang="en-GB" smtClean="0"/>
              <a:t>‹#›</a:t>
            </a:fld>
            <a:endParaRPr lang="en-GB"/>
          </a:p>
        </p:txBody>
      </p:sp>
    </p:spTree>
    <p:extLst>
      <p:ext uri="{BB962C8B-B14F-4D97-AF65-F5344CB8AC3E}">
        <p14:creationId xmlns:p14="http://schemas.microsoft.com/office/powerpoint/2010/main" val="63470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C7604-20F0-10F2-7043-E4D06C14E84A}"/>
              </a:ext>
            </a:extLst>
          </p:cNvPr>
          <p:cNvSpPr>
            <a:spLocks noGrp="1"/>
          </p:cNvSpPr>
          <p:nvPr>
            <p:ph type="title"/>
          </p:nvPr>
        </p:nvSpPr>
        <p:spPr>
          <a:xfrm>
            <a:off x="839788" y="365125"/>
            <a:ext cx="8954293" cy="1325563"/>
          </a:xfrm>
        </p:spPr>
        <p:txBody>
          <a:bodyPr/>
          <a:lstStyle>
            <a:lvl1pPr>
              <a:defRPr>
                <a:latin typeface="Fira Sans" panose="020B05030500000200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6713C7-A4D9-767A-3CB5-70BF27891DE2}"/>
              </a:ext>
            </a:extLst>
          </p:cNvPr>
          <p:cNvSpPr>
            <a:spLocks noGrp="1"/>
          </p:cNvSpPr>
          <p:nvPr>
            <p:ph type="body" idx="1"/>
          </p:nvPr>
        </p:nvSpPr>
        <p:spPr>
          <a:xfrm>
            <a:off x="839788" y="1681163"/>
            <a:ext cx="5157787" cy="823912"/>
          </a:xfrm>
        </p:spPr>
        <p:txBody>
          <a:bodyPr anchor="b"/>
          <a:lstStyle>
            <a:lvl1pPr marL="0" indent="0">
              <a:buNone/>
              <a:defRPr sz="2400" b="1">
                <a:latin typeface="Fira Sans" panose="020B0503050000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F0E95D-EEF5-61FE-7BC9-E6E9C5D23E4C}"/>
              </a:ext>
            </a:extLst>
          </p:cNvPr>
          <p:cNvSpPr>
            <a:spLocks noGrp="1"/>
          </p:cNvSpPr>
          <p:nvPr>
            <p:ph sz="half" idx="2"/>
          </p:nvPr>
        </p:nvSpPr>
        <p:spPr>
          <a:xfrm>
            <a:off x="839788" y="2505075"/>
            <a:ext cx="5157787" cy="3684588"/>
          </a:xfrm>
        </p:spPr>
        <p:txBody>
          <a:bodyPr/>
          <a:lstStyle>
            <a:lvl1pPr>
              <a:defRPr>
                <a:latin typeface="Fira Sans" panose="020B0503050000020004" pitchFamily="34" charset="0"/>
              </a:defRPr>
            </a:lvl1pPr>
            <a:lvl2pPr>
              <a:defRPr>
                <a:latin typeface="Fira Sans" panose="020B0503050000020004" pitchFamily="34" charset="0"/>
              </a:defRPr>
            </a:lvl2pPr>
            <a:lvl3pPr>
              <a:defRPr>
                <a:latin typeface="Fira Sans" panose="020B0503050000020004" pitchFamily="34" charset="0"/>
              </a:defRPr>
            </a:lvl3pPr>
            <a:lvl4pPr>
              <a:defRPr>
                <a:latin typeface="Fira Sans" panose="020B0503050000020004" pitchFamily="34" charset="0"/>
              </a:defRPr>
            </a:lvl4pPr>
            <a:lvl5pPr>
              <a:defRPr>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83C6C1-5A72-EADA-F24A-98F0440821D5}"/>
              </a:ext>
            </a:extLst>
          </p:cNvPr>
          <p:cNvSpPr>
            <a:spLocks noGrp="1"/>
          </p:cNvSpPr>
          <p:nvPr>
            <p:ph type="body" sz="quarter" idx="3"/>
          </p:nvPr>
        </p:nvSpPr>
        <p:spPr>
          <a:xfrm>
            <a:off x="6172200" y="1681163"/>
            <a:ext cx="5183188" cy="823912"/>
          </a:xfrm>
        </p:spPr>
        <p:txBody>
          <a:bodyPr anchor="b"/>
          <a:lstStyle>
            <a:lvl1pPr marL="0" indent="0">
              <a:buNone/>
              <a:defRPr sz="2400" b="1">
                <a:latin typeface="Fira Sans" panose="020B0503050000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37EAF8-8E7D-630C-83D6-361B1A1F4193}"/>
              </a:ext>
            </a:extLst>
          </p:cNvPr>
          <p:cNvSpPr>
            <a:spLocks noGrp="1"/>
          </p:cNvSpPr>
          <p:nvPr>
            <p:ph sz="quarter" idx="4"/>
          </p:nvPr>
        </p:nvSpPr>
        <p:spPr>
          <a:xfrm>
            <a:off x="6172200" y="2505075"/>
            <a:ext cx="5183188" cy="3684588"/>
          </a:xfrm>
        </p:spPr>
        <p:txBody>
          <a:bodyPr/>
          <a:lstStyle>
            <a:lvl1pPr>
              <a:defRPr>
                <a:latin typeface="Fira Sans" panose="020B0503050000020004" pitchFamily="34" charset="0"/>
              </a:defRPr>
            </a:lvl1pPr>
            <a:lvl2pPr>
              <a:defRPr>
                <a:latin typeface="Fira Sans" panose="020B0503050000020004" pitchFamily="34" charset="0"/>
              </a:defRPr>
            </a:lvl2pPr>
            <a:lvl3pPr>
              <a:defRPr>
                <a:latin typeface="Fira Sans" panose="020B0503050000020004" pitchFamily="34" charset="0"/>
              </a:defRPr>
            </a:lvl3pPr>
            <a:lvl4pPr>
              <a:defRPr>
                <a:latin typeface="Fira Sans" panose="020B0503050000020004" pitchFamily="34" charset="0"/>
              </a:defRPr>
            </a:lvl4pPr>
            <a:lvl5pPr>
              <a:defRPr>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C1B251-5B88-95A3-7827-1A3E15EEDEA6}"/>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BE92108D-12F7-4E6D-A5B5-97FDC3B42CB3}" type="datetime1">
              <a:rPr lang="en-GB" smtClean="0"/>
              <a:t>28/03/2025</a:t>
            </a:fld>
            <a:endParaRPr lang="en-GB"/>
          </a:p>
        </p:txBody>
      </p:sp>
      <p:sp>
        <p:nvSpPr>
          <p:cNvPr id="8" name="Footer Placeholder 7">
            <a:extLst>
              <a:ext uri="{FF2B5EF4-FFF2-40B4-BE49-F238E27FC236}">
                <a16:creationId xmlns:a16="http://schemas.microsoft.com/office/drawing/2014/main" id="{C76166B7-1E62-735A-445F-61C894C94DBD}"/>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9" name="Slide Number Placeholder 8">
            <a:extLst>
              <a:ext uri="{FF2B5EF4-FFF2-40B4-BE49-F238E27FC236}">
                <a16:creationId xmlns:a16="http://schemas.microsoft.com/office/drawing/2014/main" id="{F8E3A661-9A05-1B1E-DFC0-0C8B17E90121}"/>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33CECEA-B45A-4361-9BB4-1E8F89D17725}" type="slidenum">
              <a:rPr lang="en-GB" smtClean="0"/>
              <a:t>‹#›</a:t>
            </a:fld>
            <a:endParaRPr lang="en-GB"/>
          </a:p>
        </p:txBody>
      </p:sp>
    </p:spTree>
    <p:extLst>
      <p:ext uri="{BB962C8B-B14F-4D97-AF65-F5344CB8AC3E}">
        <p14:creationId xmlns:p14="http://schemas.microsoft.com/office/powerpoint/2010/main" val="398768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7140-B2C1-60DE-EBFB-7C13A89E5B1E}"/>
              </a:ext>
            </a:extLst>
          </p:cNvPr>
          <p:cNvSpPr>
            <a:spLocks noGrp="1"/>
          </p:cNvSpPr>
          <p:nvPr>
            <p:ph type="title"/>
          </p:nvPr>
        </p:nvSpPr>
        <p:spPr>
          <a:xfrm>
            <a:off x="838200" y="365125"/>
            <a:ext cx="8941594" cy="1325563"/>
          </a:xfrm>
        </p:spPr>
        <p:txBody>
          <a:bodyPr/>
          <a:lstStyle>
            <a:lvl1pPr>
              <a:defRPr>
                <a:latin typeface="Fira Sans" panose="020B0503050000020004" pitchFamily="34"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8FDC477-39B1-350C-6589-BF4E40D3182E}"/>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FCF448F0-03BF-4AEE-AD86-2E1AC50BB3A2}" type="datetime1">
              <a:rPr lang="en-GB" smtClean="0"/>
              <a:t>28/03/2025</a:t>
            </a:fld>
            <a:endParaRPr lang="en-GB"/>
          </a:p>
        </p:txBody>
      </p:sp>
      <p:sp>
        <p:nvSpPr>
          <p:cNvPr id="4" name="Footer Placeholder 3">
            <a:extLst>
              <a:ext uri="{FF2B5EF4-FFF2-40B4-BE49-F238E27FC236}">
                <a16:creationId xmlns:a16="http://schemas.microsoft.com/office/drawing/2014/main" id="{1BDD56FF-3BF3-FC6D-978B-1EB70500AA2E}"/>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5" name="Slide Number Placeholder 4">
            <a:extLst>
              <a:ext uri="{FF2B5EF4-FFF2-40B4-BE49-F238E27FC236}">
                <a16:creationId xmlns:a16="http://schemas.microsoft.com/office/drawing/2014/main" id="{22332CC1-23DF-3961-AB7D-23B28802CF4E}"/>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33CECEA-B45A-4361-9BB4-1E8F89D17725}" type="slidenum">
              <a:rPr lang="en-GB" smtClean="0"/>
              <a:t>‹#›</a:t>
            </a:fld>
            <a:endParaRPr lang="en-GB"/>
          </a:p>
        </p:txBody>
      </p:sp>
    </p:spTree>
    <p:extLst>
      <p:ext uri="{BB962C8B-B14F-4D97-AF65-F5344CB8AC3E}">
        <p14:creationId xmlns:p14="http://schemas.microsoft.com/office/powerpoint/2010/main" val="66991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8ABD3-F1E0-01BE-31F3-00BAC357D74B}"/>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FB971B77-5F76-4555-BF7F-83423FADECF3}" type="datetime1">
              <a:rPr lang="en-GB" smtClean="0"/>
              <a:t>28/03/2025</a:t>
            </a:fld>
            <a:endParaRPr lang="en-GB"/>
          </a:p>
        </p:txBody>
      </p:sp>
      <p:sp>
        <p:nvSpPr>
          <p:cNvPr id="3" name="Footer Placeholder 2">
            <a:extLst>
              <a:ext uri="{FF2B5EF4-FFF2-40B4-BE49-F238E27FC236}">
                <a16:creationId xmlns:a16="http://schemas.microsoft.com/office/drawing/2014/main" id="{1237CBA8-2BCB-E29E-795E-AC68AB942029}"/>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4" name="Slide Number Placeholder 3">
            <a:extLst>
              <a:ext uri="{FF2B5EF4-FFF2-40B4-BE49-F238E27FC236}">
                <a16:creationId xmlns:a16="http://schemas.microsoft.com/office/drawing/2014/main" id="{A832D6B2-AB0E-94E7-B924-30CABB3996A2}"/>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33CECEA-B45A-4361-9BB4-1E8F89D17725}" type="slidenum">
              <a:rPr lang="en-GB" smtClean="0"/>
              <a:t>‹#›</a:t>
            </a:fld>
            <a:endParaRPr lang="en-GB"/>
          </a:p>
        </p:txBody>
      </p:sp>
    </p:spTree>
    <p:extLst>
      <p:ext uri="{BB962C8B-B14F-4D97-AF65-F5344CB8AC3E}">
        <p14:creationId xmlns:p14="http://schemas.microsoft.com/office/powerpoint/2010/main" val="2503527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9B9F5-10C7-4C83-45FF-3704FE7C0BFD}"/>
              </a:ext>
            </a:extLst>
          </p:cNvPr>
          <p:cNvSpPr>
            <a:spLocks noGrp="1"/>
          </p:cNvSpPr>
          <p:nvPr>
            <p:ph type="title"/>
          </p:nvPr>
        </p:nvSpPr>
        <p:spPr>
          <a:xfrm>
            <a:off x="839788" y="457200"/>
            <a:ext cx="3932237" cy="1600200"/>
          </a:xfrm>
        </p:spPr>
        <p:txBody>
          <a:bodyPr anchor="b"/>
          <a:lstStyle>
            <a:lvl1pPr>
              <a:defRPr sz="3200">
                <a:latin typeface="Fira Sans" panose="020B05030500000200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B26F58-4BD9-F46D-604B-17F245C4EE3D}"/>
              </a:ext>
            </a:extLst>
          </p:cNvPr>
          <p:cNvSpPr>
            <a:spLocks noGrp="1"/>
          </p:cNvSpPr>
          <p:nvPr>
            <p:ph idx="1"/>
          </p:nvPr>
        </p:nvSpPr>
        <p:spPr>
          <a:xfrm>
            <a:off x="5183188" y="987425"/>
            <a:ext cx="6172200" cy="4873625"/>
          </a:xfrm>
        </p:spPr>
        <p:txBody>
          <a:bodyPr/>
          <a:lstStyle>
            <a:lvl1pPr>
              <a:defRPr sz="3200">
                <a:latin typeface="Fira Sans" panose="020B0503050000020004" pitchFamily="34" charset="0"/>
              </a:defRPr>
            </a:lvl1pPr>
            <a:lvl2pPr>
              <a:defRPr sz="2800">
                <a:latin typeface="Fira Sans" panose="020B0503050000020004" pitchFamily="34" charset="0"/>
              </a:defRPr>
            </a:lvl2pPr>
            <a:lvl3pPr>
              <a:defRPr sz="2400">
                <a:latin typeface="Fira Sans" panose="020B0503050000020004" pitchFamily="34" charset="0"/>
              </a:defRPr>
            </a:lvl3pPr>
            <a:lvl4pPr>
              <a:defRPr sz="2000">
                <a:latin typeface="Fira Sans" panose="020B0503050000020004" pitchFamily="34" charset="0"/>
              </a:defRPr>
            </a:lvl4pPr>
            <a:lvl5pPr>
              <a:defRPr sz="2000">
                <a:latin typeface="Fira Sans" panose="020B05030500000200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3EDFBB-0B80-3758-032E-1836841DD360}"/>
              </a:ext>
            </a:extLst>
          </p:cNvPr>
          <p:cNvSpPr>
            <a:spLocks noGrp="1"/>
          </p:cNvSpPr>
          <p:nvPr>
            <p:ph type="body" sz="half" idx="2"/>
          </p:nvPr>
        </p:nvSpPr>
        <p:spPr>
          <a:xfrm>
            <a:off x="839788" y="2057400"/>
            <a:ext cx="3932237" cy="3811588"/>
          </a:xfrm>
        </p:spPr>
        <p:txBody>
          <a:bodyPr/>
          <a:lstStyle>
            <a:lvl1pPr marL="0" indent="0">
              <a:buNone/>
              <a:defRPr sz="1600">
                <a:latin typeface="Fira Sans" panose="020B05030500000200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B52393-831B-7599-A9D4-E91C592B4ACC}"/>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563136DE-8C49-4451-AC49-B7B1FEB0063A}" type="datetime1">
              <a:rPr lang="en-GB" smtClean="0"/>
              <a:t>28/03/2025</a:t>
            </a:fld>
            <a:endParaRPr lang="en-GB"/>
          </a:p>
        </p:txBody>
      </p:sp>
      <p:sp>
        <p:nvSpPr>
          <p:cNvPr id="6" name="Footer Placeholder 5">
            <a:extLst>
              <a:ext uri="{FF2B5EF4-FFF2-40B4-BE49-F238E27FC236}">
                <a16:creationId xmlns:a16="http://schemas.microsoft.com/office/drawing/2014/main" id="{4D5BEB34-027A-3D18-EDFC-B83561F9B5C8}"/>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7" name="Slide Number Placeholder 6">
            <a:extLst>
              <a:ext uri="{FF2B5EF4-FFF2-40B4-BE49-F238E27FC236}">
                <a16:creationId xmlns:a16="http://schemas.microsoft.com/office/drawing/2014/main" id="{5A46D00E-F37D-7A21-541D-07C08A1EBF5D}"/>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33CECEA-B45A-4361-9BB4-1E8F89D17725}" type="slidenum">
              <a:rPr lang="en-GB" smtClean="0"/>
              <a:t>‹#›</a:t>
            </a:fld>
            <a:endParaRPr lang="en-GB"/>
          </a:p>
        </p:txBody>
      </p:sp>
    </p:spTree>
    <p:extLst>
      <p:ext uri="{BB962C8B-B14F-4D97-AF65-F5344CB8AC3E}">
        <p14:creationId xmlns:p14="http://schemas.microsoft.com/office/powerpoint/2010/main" val="344669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CA29-1BCC-F5E7-8677-3C076160723C}"/>
              </a:ext>
            </a:extLst>
          </p:cNvPr>
          <p:cNvSpPr>
            <a:spLocks noGrp="1"/>
          </p:cNvSpPr>
          <p:nvPr>
            <p:ph type="title"/>
          </p:nvPr>
        </p:nvSpPr>
        <p:spPr>
          <a:xfrm>
            <a:off x="839788" y="457200"/>
            <a:ext cx="3932237" cy="1600200"/>
          </a:xfrm>
        </p:spPr>
        <p:txBody>
          <a:bodyPr anchor="b"/>
          <a:lstStyle>
            <a:lvl1pPr>
              <a:defRPr sz="3200">
                <a:latin typeface="Fira Sans" panose="020B05030500000200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1385F3-89D5-9F3F-9BF2-A98A47761419}"/>
              </a:ext>
            </a:extLst>
          </p:cNvPr>
          <p:cNvSpPr>
            <a:spLocks noGrp="1"/>
          </p:cNvSpPr>
          <p:nvPr>
            <p:ph type="pic" idx="1"/>
          </p:nvPr>
        </p:nvSpPr>
        <p:spPr>
          <a:xfrm>
            <a:off x="5183188" y="987425"/>
            <a:ext cx="6172200" cy="4873625"/>
          </a:xfrm>
        </p:spPr>
        <p:txBody>
          <a:bodyPr/>
          <a:lstStyle>
            <a:lvl1pPr marL="0" indent="0">
              <a:buNone/>
              <a:defRPr sz="3200">
                <a:latin typeface="Fira Sans" panose="020B05030500000200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3144F43E-D3E7-8063-7FC5-719B35255002}"/>
              </a:ext>
            </a:extLst>
          </p:cNvPr>
          <p:cNvSpPr>
            <a:spLocks noGrp="1"/>
          </p:cNvSpPr>
          <p:nvPr>
            <p:ph type="body" sz="half" idx="2"/>
          </p:nvPr>
        </p:nvSpPr>
        <p:spPr>
          <a:xfrm>
            <a:off x="839788" y="2057400"/>
            <a:ext cx="3932237" cy="3811588"/>
          </a:xfrm>
        </p:spPr>
        <p:txBody>
          <a:bodyPr/>
          <a:lstStyle>
            <a:lvl1pPr marL="0" indent="0">
              <a:buNone/>
              <a:defRPr sz="1600">
                <a:latin typeface="Fira Sans" panose="020B05030500000200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19A5F-D037-4EC5-E592-8F09065167C2}"/>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FA8E7AB3-A1CF-4F99-A359-0A9A02401FEB}" type="datetime1">
              <a:rPr lang="en-GB" smtClean="0"/>
              <a:t>28/03/2025</a:t>
            </a:fld>
            <a:endParaRPr lang="en-GB"/>
          </a:p>
        </p:txBody>
      </p:sp>
      <p:sp>
        <p:nvSpPr>
          <p:cNvPr id="6" name="Footer Placeholder 5">
            <a:extLst>
              <a:ext uri="{FF2B5EF4-FFF2-40B4-BE49-F238E27FC236}">
                <a16:creationId xmlns:a16="http://schemas.microsoft.com/office/drawing/2014/main" id="{11F7CB5C-1F53-9C0E-289E-A6A7725B4DB5}"/>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r>
              <a:rPr lang="en-GB"/>
              <a:t>Module 4</a:t>
            </a:r>
          </a:p>
        </p:txBody>
      </p:sp>
      <p:sp>
        <p:nvSpPr>
          <p:cNvPr id="7" name="Slide Number Placeholder 6">
            <a:extLst>
              <a:ext uri="{FF2B5EF4-FFF2-40B4-BE49-F238E27FC236}">
                <a16:creationId xmlns:a16="http://schemas.microsoft.com/office/drawing/2014/main" id="{626E70DB-B566-70BA-4D0A-C907D74ECB0F}"/>
              </a:ext>
            </a:extLst>
          </p:cNvPr>
          <p:cNvSpPr>
            <a:spLocks noGrp="1"/>
          </p:cNvSpPr>
          <p:nvPr>
            <p:ph type="sldNum" sz="quarter" idx="12"/>
          </p:nvPr>
        </p:nvSpPr>
        <p:spPr>
          <a:xfrm>
            <a:off x="8610600" y="6356350"/>
            <a:ext cx="2743200" cy="365125"/>
          </a:xfrm>
          <a:prstGeom prst="rect">
            <a:avLst/>
          </a:prstGeom>
        </p:spPr>
        <p:txBody>
          <a:bodyPr/>
          <a:lstStyle>
            <a:lvl1pPr>
              <a:defRPr>
                <a:latin typeface="Fira Sans" panose="020B0503050000020004" pitchFamily="34" charset="0"/>
              </a:defRPr>
            </a:lvl1pPr>
          </a:lstStyle>
          <a:p>
            <a:fld id="{A33CECEA-B45A-4361-9BB4-1E8F89D17725}" type="slidenum">
              <a:rPr lang="en-GB" smtClean="0"/>
              <a:t>‹#›</a:t>
            </a:fld>
            <a:endParaRPr lang="en-GB"/>
          </a:p>
        </p:txBody>
      </p:sp>
    </p:spTree>
    <p:extLst>
      <p:ext uri="{BB962C8B-B14F-4D97-AF65-F5344CB8AC3E}">
        <p14:creationId xmlns:p14="http://schemas.microsoft.com/office/powerpoint/2010/main" val="213962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BEF">
            <a:alpha val="78824"/>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A43E5-AD84-6DFF-26CB-116267838CA5}"/>
              </a:ext>
            </a:extLst>
          </p:cNvPr>
          <p:cNvSpPr>
            <a:spLocks noGrp="1"/>
          </p:cNvSpPr>
          <p:nvPr>
            <p:ph type="title"/>
          </p:nvPr>
        </p:nvSpPr>
        <p:spPr>
          <a:xfrm>
            <a:off x="838200" y="365125"/>
            <a:ext cx="889158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FEE0C-34A7-A803-C605-57B5135343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Logo, company name&#10;&#10;Description automatically generated with medium confidence">
            <a:extLst>
              <a:ext uri="{FF2B5EF4-FFF2-40B4-BE49-F238E27FC236}">
                <a16:creationId xmlns:a16="http://schemas.microsoft.com/office/drawing/2014/main" id="{0B9976D6-FB8F-0DBA-74B2-50A15C71BA6D}"/>
              </a:ext>
            </a:extLst>
          </p:cNvPr>
          <p:cNvPicPr>
            <a:picLocks noChangeAspect="1"/>
          </p:cNvPicPr>
          <p:nvPr/>
        </p:nvPicPr>
        <p:blipFill rotWithShape="1">
          <a:blip r:embed="rId14">
            <a:extLst>
              <a:ext uri="{28A0092B-C50C-407E-A947-70E740481C1C}">
                <a14:useLocalDpi xmlns:a14="http://schemas.microsoft.com/office/drawing/2010/main" val="0"/>
              </a:ext>
            </a:extLst>
          </a:blip>
          <a:srcRect l="18182" t="23569" r="19243" b="21617"/>
          <a:stretch/>
        </p:blipFill>
        <p:spPr>
          <a:xfrm>
            <a:off x="9954705" y="232934"/>
            <a:ext cx="1992793" cy="981921"/>
          </a:xfrm>
          <a:prstGeom prst="rect">
            <a:avLst/>
          </a:prstGeom>
        </p:spPr>
      </p:pic>
    </p:spTree>
    <p:extLst>
      <p:ext uri="{BB962C8B-B14F-4D97-AF65-F5344CB8AC3E}">
        <p14:creationId xmlns:p14="http://schemas.microsoft.com/office/powerpoint/2010/main" val="2173092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BEF">
            <a:alpha val="78824"/>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A43E5-AD84-6DFF-26CB-116267838CA5}"/>
              </a:ext>
            </a:extLst>
          </p:cNvPr>
          <p:cNvSpPr>
            <a:spLocks noGrp="1"/>
          </p:cNvSpPr>
          <p:nvPr>
            <p:ph type="title"/>
          </p:nvPr>
        </p:nvSpPr>
        <p:spPr>
          <a:xfrm>
            <a:off x="838200" y="365125"/>
            <a:ext cx="889158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FEE0C-34A7-A803-C605-57B5135343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Logo, company name&#10;&#10;Description automatically generated with medium confidence">
            <a:extLst>
              <a:ext uri="{FF2B5EF4-FFF2-40B4-BE49-F238E27FC236}">
                <a16:creationId xmlns:a16="http://schemas.microsoft.com/office/drawing/2014/main" id="{0B9976D6-FB8F-0DBA-74B2-50A15C71BA6D}"/>
              </a:ext>
            </a:extLst>
          </p:cNvPr>
          <p:cNvPicPr>
            <a:picLocks noChangeAspect="1"/>
          </p:cNvPicPr>
          <p:nvPr/>
        </p:nvPicPr>
        <p:blipFill rotWithShape="1">
          <a:blip r:embed="rId15">
            <a:extLst>
              <a:ext uri="{28A0092B-C50C-407E-A947-70E740481C1C}">
                <a14:useLocalDpi xmlns:a14="http://schemas.microsoft.com/office/drawing/2010/main" val="0"/>
              </a:ext>
            </a:extLst>
          </a:blip>
          <a:srcRect l="18182" t="23569" r="19243" b="21617"/>
          <a:stretch/>
        </p:blipFill>
        <p:spPr>
          <a:xfrm>
            <a:off x="9954705" y="232934"/>
            <a:ext cx="1992793" cy="981921"/>
          </a:xfrm>
          <a:prstGeom prst="rect">
            <a:avLst/>
          </a:prstGeom>
        </p:spPr>
      </p:pic>
    </p:spTree>
    <p:extLst>
      <p:ext uri="{BB962C8B-B14F-4D97-AF65-F5344CB8AC3E}">
        <p14:creationId xmlns:p14="http://schemas.microsoft.com/office/powerpoint/2010/main" val="19676359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63B231-DEF4-5BA8-06DE-1D243AE0BC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261EFF-B807-0573-DBC3-B9283E0BC1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58E345-64AE-1DB6-2BD9-46F646DB9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76F97-8A1C-4253-897F-33CF0E69828A}" type="datetime1">
              <a:rPr lang="en-GB" smtClean="0"/>
              <a:t>28/03/2025</a:t>
            </a:fld>
            <a:endParaRPr lang="en-GB"/>
          </a:p>
        </p:txBody>
      </p:sp>
      <p:sp>
        <p:nvSpPr>
          <p:cNvPr id="5" name="Footer Placeholder 4">
            <a:extLst>
              <a:ext uri="{FF2B5EF4-FFF2-40B4-BE49-F238E27FC236}">
                <a16:creationId xmlns:a16="http://schemas.microsoft.com/office/drawing/2014/main" id="{930EB1C5-367B-776D-7D44-9509AF9875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Module 4</a:t>
            </a:r>
          </a:p>
        </p:txBody>
      </p:sp>
      <p:sp>
        <p:nvSpPr>
          <p:cNvPr id="6" name="Slide Number Placeholder 5">
            <a:extLst>
              <a:ext uri="{FF2B5EF4-FFF2-40B4-BE49-F238E27FC236}">
                <a16:creationId xmlns:a16="http://schemas.microsoft.com/office/drawing/2014/main" id="{5EBCA1FA-8D84-78E9-F040-A0381B4983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6FE10-7F12-4922-9502-60AF14CDC0C4}" type="slidenum">
              <a:rPr lang="en-GB" smtClean="0"/>
              <a:t>‹#›</a:t>
            </a:fld>
            <a:endParaRPr lang="en-GB"/>
          </a:p>
        </p:txBody>
      </p:sp>
    </p:spTree>
    <p:extLst>
      <p:ext uri="{BB962C8B-B14F-4D97-AF65-F5344CB8AC3E}">
        <p14:creationId xmlns:p14="http://schemas.microsoft.com/office/powerpoint/2010/main" val="104862952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mailto:FSDMEnquiries@food.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1B0F2-2777-9352-C982-976F7FF0B63C}"/>
              </a:ext>
            </a:extLst>
          </p:cNvPr>
          <p:cNvSpPr>
            <a:spLocks noGrp="1"/>
          </p:cNvSpPr>
          <p:nvPr>
            <p:ph type="ctrTitle"/>
          </p:nvPr>
        </p:nvSpPr>
        <p:spPr/>
        <p:txBody>
          <a:bodyPr/>
          <a:lstStyle/>
          <a:p>
            <a:r>
              <a:rPr lang="en-GB" sz="6000" b="1"/>
              <a:t>Module 4</a:t>
            </a:r>
            <a:endParaRPr lang="en-GB"/>
          </a:p>
        </p:txBody>
      </p:sp>
      <p:sp>
        <p:nvSpPr>
          <p:cNvPr id="3" name="Subtitle 2">
            <a:extLst>
              <a:ext uri="{FF2B5EF4-FFF2-40B4-BE49-F238E27FC236}">
                <a16:creationId xmlns:a16="http://schemas.microsoft.com/office/drawing/2014/main" id="{82CFBE23-3D12-5975-04FE-47081285B47F}"/>
              </a:ext>
            </a:extLst>
          </p:cNvPr>
          <p:cNvSpPr>
            <a:spLocks noGrp="1"/>
          </p:cNvSpPr>
          <p:nvPr>
            <p:ph type="subTitle" idx="1"/>
          </p:nvPr>
        </p:nvSpPr>
        <p:spPr/>
        <p:txBody>
          <a:bodyPr>
            <a:normAutofit/>
          </a:bodyPr>
          <a:lstStyle/>
          <a:p>
            <a:r>
              <a:rPr lang="en-GB" sz="3600"/>
              <a:t>Scenarios &amp; Case Studies</a:t>
            </a:r>
          </a:p>
        </p:txBody>
      </p:sp>
    </p:spTree>
    <p:extLst>
      <p:ext uri="{BB962C8B-B14F-4D97-AF65-F5344CB8AC3E}">
        <p14:creationId xmlns:p14="http://schemas.microsoft.com/office/powerpoint/2010/main" val="4119940529"/>
      </p:ext>
    </p:extLst>
  </p:cSld>
  <p:clrMapOvr>
    <a:masterClrMapping/>
  </p:clrMapOvr>
  <mc:AlternateContent xmlns:mc="http://schemas.openxmlformats.org/markup-compatibility/2006" xmlns:p14="http://schemas.microsoft.com/office/powerpoint/2010/main">
    <mc:Choice Requires="p14">
      <p:transition spd="slow" p14:dur="2000" advTm="9120"/>
    </mc:Choice>
    <mc:Fallback xmlns="">
      <p:transition spd="slow" advTm="91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1">
            <a:extLst>
              <a:ext uri="{FF2B5EF4-FFF2-40B4-BE49-F238E27FC236}">
                <a16:creationId xmlns:a16="http://schemas.microsoft.com/office/drawing/2014/main" id="{741A7B7D-61F0-263D-BC40-A38D703C917B}"/>
              </a:ext>
            </a:extLst>
          </p:cNvPr>
          <p:cNvGraphicFramePr>
            <a:graphicFrameLocks noGrp="1"/>
          </p:cNvGraphicFramePr>
          <p:nvPr>
            <p:extLst>
              <p:ext uri="{D42A27DB-BD31-4B8C-83A1-F6EECF244321}">
                <p14:modId xmlns:p14="http://schemas.microsoft.com/office/powerpoint/2010/main" val="3043780841"/>
              </p:ext>
            </p:extLst>
          </p:nvPr>
        </p:nvGraphicFramePr>
        <p:xfrm>
          <a:off x="838200" y="1795983"/>
          <a:ext cx="4093677" cy="4820920"/>
        </p:xfrm>
        <a:graphic>
          <a:graphicData uri="http://schemas.openxmlformats.org/drawingml/2006/table">
            <a:tbl>
              <a:tblPr firstRow="1" bandRow="1">
                <a:tableStyleId>{5C22544A-7EE6-4342-B048-85BDC9FD1C3A}</a:tableStyleId>
              </a:tblPr>
              <a:tblGrid>
                <a:gridCol w="3013363">
                  <a:extLst>
                    <a:ext uri="{9D8B030D-6E8A-4147-A177-3AD203B41FA5}">
                      <a16:colId xmlns:a16="http://schemas.microsoft.com/office/drawing/2014/main" val="2030560642"/>
                    </a:ext>
                  </a:extLst>
                </a:gridCol>
                <a:gridCol w="1080314">
                  <a:extLst>
                    <a:ext uri="{9D8B030D-6E8A-4147-A177-3AD203B41FA5}">
                      <a16:colId xmlns:a16="http://schemas.microsoft.com/office/drawing/2014/main" val="101541612"/>
                    </a:ext>
                  </a:extLst>
                </a:gridCol>
              </a:tblGrid>
              <a:tr h="370840">
                <a:tc>
                  <a:txBody>
                    <a:bodyPr/>
                    <a:lstStyle/>
                    <a:p>
                      <a:pPr algn="ctr"/>
                      <a:r>
                        <a:rPr lang="en-GB" b="1"/>
                        <a:t>Inherent Risk</a:t>
                      </a:r>
                    </a:p>
                  </a:txBody>
                  <a:tcPr>
                    <a:solidFill>
                      <a:srgbClr val="44546A"/>
                    </a:solidFill>
                  </a:tcPr>
                </a:tc>
                <a:tc>
                  <a:txBody>
                    <a:bodyPr/>
                    <a:lstStyle/>
                    <a:p>
                      <a:pPr algn="ctr"/>
                      <a:r>
                        <a:rPr lang="en-GB" b="1"/>
                        <a:t>Score</a:t>
                      </a:r>
                    </a:p>
                  </a:txBody>
                  <a:tcPr>
                    <a:solidFill>
                      <a:srgbClr val="44546A"/>
                    </a:solidFill>
                  </a:tcPr>
                </a:tc>
                <a:extLst>
                  <a:ext uri="{0D108BD9-81ED-4DB2-BD59-A6C34878D82A}">
                    <a16:rowId xmlns:a16="http://schemas.microsoft.com/office/drawing/2014/main" val="407048346"/>
                  </a:ext>
                </a:extLst>
              </a:tr>
              <a:tr h="370840">
                <a:tc>
                  <a:txBody>
                    <a:bodyPr/>
                    <a:lstStyle/>
                    <a:p>
                      <a:r>
                        <a:rPr lang="en-GB"/>
                        <a:t>Scale &amp; Supply</a:t>
                      </a:r>
                    </a:p>
                  </a:txBody>
                  <a:tcPr>
                    <a:solidFill>
                      <a:srgbClr val="C0C9D6"/>
                    </a:solidFill>
                  </a:tcPr>
                </a:tc>
                <a:tc>
                  <a:txBody>
                    <a:bodyPr/>
                    <a:lstStyle/>
                    <a:p>
                      <a:pPr algn="ctr">
                        <a:lnSpc>
                          <a:spcPct val="107000"/>
                        </a:lnSpc>
                        <a:spcAft>
                          <a:spcPts val="800"/>
                        </a:spcAft>
                      </a:pPr>
                      <a:r>
                        <a:rPr lang="en-GB" sz="1800" b="0">
                          <a:solidFill>
                            <a:srgbClr val="0D0D0D"/>
                          </a:solidFill>
                          <a:effectLst/>
                          <a:latin typeface="Calibri" panose="020F0502020204030204" pitchFamily="34" charset="0"/>
                          <a:ea typeface="Calibri" panose="020F0502020204030204" pitchFamily="34" charset="0"/>
                          <a:cs typeface="Calibri" panose="020F0502020204030204" pitchFamily="34" charset="0"/>
                        </a:rPr>
                        <a:t>4</a:t>
                      </a:r>
                      <a:endParaRPr lang="en-GB" sz="18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2517480513"/>
                  </a:ext>
                </a:extLst>
              </a:tr>
              <a:tr h="370840">
                <a:tc>
                  <a:txBody>
                    <a:bodyPr/>
                    <a:lstStyle/>
                    <a:p>
                      <a:r>
                        <a:rPr lang="en-GB"/>
                        <a:t>Ease of Compliance</a:t>
                      </a:r>
                    </a:p>
                  </a:txBody>
                  <a:tcPr>
                    <a:solidFill>
                      <a:srgbClr val="E3E7ED"/>
                    </a:solidFill>
                  </a:tcPr>
                </a:tc>
                <a:tc>
                  <a:txBody>
                    <a:bodyPr/>
                    <a:lstStyle/>
                    <a:p>
                      <a:pPr algn="ctr">
                        <a:lnSpc>
                          <a:spcPct val="107000"/>
                        </a:lnSpc>
                        <a:spcAft>
                          <a:spcPts val="800"/>
                        </a:spcAft>
                      </a:pPr>
                      <a:r>
                        <a:rPr lang="en-GB" sz="1800" b="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2</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3453349024"/>
                  </a:ext>
                </a:extLst>
              </a:tr>
              <a:tr h="370840">
                <a:tc>
                  <a:txBody>
                    <a:bodyPr/>
                    <a:lstStyle/>
                    <a:p>
                      <a:r>
                        <a:rPr lang="en-GB"/>
                        <a:t>Complexity</a:t>
                      </a:r>
                    </a:p>
                  </a:txBody>
                  <a:tcPr>
                    <a:solidFill>
                      <a:srgbClr val="C0C9D6"/>
                    </a:solidFill>
                  </a:tcPr>
                </a:tc>
                <a:tc>
                  <a:txBody>
                    <a:bodyPr/>
                    <a:lstStyle/>
                    <a:p>
                      <a:pPr algn="ctr">
                        <a:lnSpc>
                          <a:spcPct val="107000"/>
                        </a:lnSpc>
                        <a:spcAft>
                          <a:spcPts val="800"/>
                        </a:spcAft>
                      </a:pPr>
                      <a:r>
                        <a:rPr lang="en-GB" sz="1800" b="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4</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2999825312"/>
                  </a:ext>
                </a:extLst>
              </a:tr>
              <a:tr h="370840">
                <a:tc>
                  <a:txBody>
                    <a:bodyPr/>
                    <a:lstStyle/>
                    <a:p>
                      <a:r>
                        <a:rPr lang="en-GB"/>
                        <a:t>Responsible for Information</a:t>
                      </a:r>
                    </a:p>
                  </a:txBody>
                  <a:tcPr>
                    <a:solidFill>
                      <a:srgbClr val="E3E7ED"/>
                    </a:solidFill>
                  </a:tcPr>
                </a:tc>
                <a:tc>
                  <a:txBody>
                    <a:bodyPr/>
                    <a:lstStyle/>
                    <a:p>
                      <a:pPr algn="ctr">
                        <a:lnSpc>
                          <a:spcPct val="107000"/>
                        </a:lnSpc>
                        <a:spcAft>
                          <a:spcPts val="800"/>
                        </a:spcAft>
                      </a:pPr>
                      <a:r>
                        <a:rPr lang="en-GB" sz="1800" b="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2</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1308880637"/>
                  </a:ext>
                </a:extLst>
              </a:tr>
              <a:tr h="370840">
                <a:tc>
                  <a:txBody>
                    <a:bodyPr/>
                    <a:lstStyle/>
                    <a:p>
                      <a:r>
                        <a:rPr lang="en-GB"/>
                        <a:t>Potential for Harm</a:t>
                      </a:r>
                    </a:p>
                  </a:txBody>
                  <a:tcPr>
                    <a:solidFill>
                      <a:srgbClr val="C0C9D6"/>
                    </a:solidFill>
                  </a:tcPr>
                </a:tc>
                <a:tc>
                  <a:txBody>
                    <a:bodyPr/>
                    <a:lstStyle/>
                    <a:p>
                      <a:pPr algn="ctr">
                        <a:lnSpc>
                          <a:spcPct val="107000"/>
                        </a:lnSpc>
                        <a:spcAft>
                          <a:spcPts val="800"/>
                        </a:spcAft>
                      </a:pPr>
                      <a:r>
                        <a:rPr lang="en-GB" sz="1800" b="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2</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1385680836"/>
                  </a:ext>
                </a:extLst>
              </a:tr>
              <a:tr h="370840">
                <a:tc>
                  <a:txBody>
                    <a:bodyPr/>
                    <a:lstStyle/>
                    <a:p>
                      <a:pPr algn="r"/>
                      <a:r>
                        <a:rPr lang="en-GB" b="1"/>
                        <a:t>Average</a:t>
                      </a:r>
                    </a:p>
                  </a:txBody>
                  <a:tcPr>
                    <a:solidFill>
                      <a:srgbClr val="E3E7ED"/>
                    </a:solidFill>
                  </a:tcPr>
                </a:tc>
                <a:tc>
                  <a:txBody>
                    <a:bodyPr/>
                    <a:lstStyle/>
                    <a:p>
                      <a:pPr algn="ctr">
                        <a:lnSpc>
                          <a:spcPct val="107000"/>
                        </a:lnSpc>
                        <a:spcAft>
                          <a:spcPts val="800"/>
                        </a:spcAft>
                      </a:pPr>
                      <a:r>
                        <a:rPr lang="en-GB"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3 (</a:t>
                      </a:r>
                      <a:r>
                        <a:rPr lang="en-GB" sz="1800" b="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2.8</a:t>
                      </a:r>
                      <a:r>
                        <a:rPr lang="en-GB"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3330347202"/>
                  </a:ext>
                </a:extLst>
              </a:tr>
              <a:tr h="370840">
                <a:tc>
                  <a:txBody>
                    <a:bodyPr/>
                    <a:lstStyle/>
                    <a:p>
                      <a:pPr algn="ctr"/>
                      <a:r>
                        <a:rPr lang="en-GB" b="1">
                          <a:solidFill>
                            <a:schemeClr val="bg1"/>
                          </a:solidFill>
                        </a:rPr>
                        <a:t>Compliance Assessment</a:t>
                      </a:r>
                    </a:p>
                  </a:txBody>
                  <a:tcPr>
                    <a:solidFill>
                      <a:srgbClr val="44546A"/>
                    </a:solidFill>
                  </a:tcPr>
                </a:tc>
                <a:tc>
                  <a:txBody>
                    <a:bodyPr/>
                    <a:lstStyle/>
                    <a:p>
                      <a:pPr algn="ctr"/>
                      <a:r>
                        <a:rPr lang="en-GB" b="1">
                          <a:solidFill>
                            <a:schemeClr val="bg1"/>
                          </a:solidFill>
                        </a:rPr>
                        <a:t>Score</a:t>
                      </a:r>
                    </a:p>
                  </a:txBody>
                  <a:tcPr>
                    <a:solidFill>
                      <a:srgbClr val="44546A"/>
                    </a:solidFill>
                  </a:tcPr>
                </a:tc>
                <a:extLst>
                  <a:ext uri="{0D108BD9-81ED-4DB2-BD59-A6C34878D82A}">
                    <a16:rowId xmlns:a16="http://schemas.microsoft.com/office/drawing/2014/main" val="53881694"/>
                  </a:ext>
                </a:extLst>
              </a:tr>
              <a:tr h="370840">
                <a:tc>
                  <a:txBody>
                    <a:bodyPr/>
                    <a:lstStyle/>
                    <a:p>
                      <a:r>
                        <a:rPr lang="en-GB"/>
                        <a:t>Management Systems</a:t>
                      </a:r>
                    </a:p>
                  </a:txBody>
                  <a:tcPr>
                    <a:solidFill>
                      <a:srgbClr val="C0C9D6"/>
                    </a:solidFill>
                  </a:tcPr>
                </a:tc>
                <a:tc>
                  <a:txBody>
                    <a:bodyPr/>
                    <a:lstStyle/>
                    <a:p>
                      <a:pPr algn="ctr">
                        <a:lnSpc>
                          <a:spcPct val="107000"/>
                        </a:lnSpc>
                        <a:spcAft>
                          <a:spcPts val="800"/>
                        </a:spcAft>
                      </a:pPr>
                      <a:r>
                        <a:rPr lang="en-GB" sz="1800" b="0" kern="12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1</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348317201"/>
                  </a:ext>
                </a:extLst>
              </a:tr>
              <a:tr h="370840">
                <a:tc>
                  <a:txBody>
                    <a:bodyPr/>
                    <a:lstStyle/>
                    <a:p>
                      <a:r>
                        <a:rPr lang="en-GB"/>
                        <a:t>Allergen Information</a:t>
                      </a:r>
                    </a:p>
                  </a:txBody>
                  <a:tcPr>
                    <a:solidFill>
                      <a:srgbClr val="E3E7ED"/>
                    </a:solidFill>
                  </a:tcPr>
                </a:tc>
                <a:tc>
                  <a:txBody>
                    <a:bodyPr/>
                    <a:lstStyle/>
                    <a:p>
                      <a:pPr algn="ctr">
                        <a:lnSpc>
                          <a:spcPct val="107000"/>
                        </a:lnSpc>
                        <a:spcAft>
                          <a:spcPts val="800"/>
                        </a:spcAft>
                      </a:pPr>
                      <a:r>
                        <a:rPr lang="en-GB" sz="1800" b="0" kern="1200">
                          <a:solidFill>
                            <a:srgbClr val="0D0D0D"/>
                          </a:solidFill>
                          <a:effectLst/>
                          <a:latin typeface="Calibri" panose="020F0502020204030204" pitchFamily="34" charset="0"/>
                          <a:ea typeface="Calibri" panose="020F0502020204030204" pitchFamily="34" charset="0"/>
                          <a:cs typeface="Calibri" panose="020F0502020204030204" pitchFamily="34" charset="0"/>
                        </a:rPr>
                        <a:t>1</a:t>
                      </a:r>
                      <a:endParaRPr lang="en-GB" sz="18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4117978596"/>
                  </a:ext>
                </a:extLst>
              </a:tr>
              <a:tr h="370840">
                <a:tc>
                  <a:txBody>
                    <a:bodyPr/>
                    <a:lstStyle/>
                    <a:p>
                      <a:r>
                        <a:rPr lang="en-GB"/>
                        <a:t>Current Compliance</a:t>
                      </a:r>
                    </a:p>
                  </a:txBody>
                  <a:tcPr>
                    <a:solidFill>
                      <a:srgbClr val="C0C9D6"/>
                    </a:solidFill>
                  </a:tcPr>
                </a:tc>
                <a:tc>
                  <a:txBody>
                    <a:bodyPr/>
                    <a:lstStyle/>
                    <a:p>
                      <a:pPr algn="ctr">
                        <a:lnSpc>
                          <a:spcPct val="107000"/>
                        </a:lnSpc>
                        <a:spcAft>
                          <a:spcPts val="800"/>
                        </a:spcAft>
                      </a:pPr>
                      <a:r>
                        <a:rPr lang="en-GB" sz="1800" b="0" kern="12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1 </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937100679"/>
                  </a:ext>
                </a:extLst>
              </a:tr>
              <a:tr h="370840">
                <a:tc>
                  <a:txBody>
                    <a:bodyPr/>
                    <a:lstStyle/>
                    <a:p>
                      <a:r>
                        <a:rPr lang="en-GB"/>
                        <a:t>Confidence in Management</a:t>
                      </a:r>
                    </a:p>
                  </a:txBody>
                  <a:tcPr>
                    <a:solidFill>
                      <a:srgbClr val="E3E7ED"/>
                    </a:solidFill>
                  </a:tcPr>
                </a:tc>
                <a:tc>
                  <a:txBody>
                    <a:bodyPr/>
                    <a:lstStyle/>
                    <a:p>
                      <a:pPr algn="ctr">
                        <a:lnSpc>
                          <a:spcPct val="107000"/>
                        </a:lnSpc>
                        <a:spcAft>
                          <a:spcPts val="800"/>
                        </a:spcAft>
                      </a:pPr>
                      <a:r>
                        <a:rPr lang="en-GB" sz="1800" b="0" kern="1200">
                          <a:solidFill>
                            <a:srgbClr val="0D0D0D"/>
                          </a:solidFill>
                          <a:effectLst/>
                          <a:latin typeface="Calibri" panose="020F0502020204030204" pitchFamily="34" charset="0"/>
                          <a:ea typeface="Calibri" panose="020F0502020204030204" pitchFamily="34" charset="0"/>
                          <a:cs typeface="Calibri" panose="020F0502020204030204" pitchFamily="34" charset="0"/>
                        </a:rPr>
                        <a:t>2</a:t>
                      </a:r>
                      <a:endParaRPr lang="en-GB" sz="18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2576838464"/>
                  </a:ext>
                </a:extLst>
              </a:tr>
              <a:tr h="370840">
                <a:tc>
                  <a:txBody>
                    <a:bodyPr/>
                    <a:lstStyle/>
                    <a:p>
                      <a:pPr algn="r"/>
                      <a:r>
                        <a:rPr lang="en-GB" b="1"/>
                        <a:t>Average</a:t>
                      </a:r>
                    </a:p>
                  </a:txBody>
                  <a:tcPr>
                    <a:solidFill>
                      <a:srgbClr val="C0C9D6"/>
                    </a:solidFill>
                  </a:tcPr>
                </a:tc>
                <a:tc>
                  <a:txBody>
                    <a:bodyPr/>
                    <a:lstStyle/>
                    <a:p>
                      <a:pPr algn="ctr">
                        <a:lnSpc>
                          <a:spcPct val="107000"/>
                        </a:lnSpc>
                        <a:spcAft>
                          <a:spcPts val="800"/>
                        </a:spcAft>
                      </a:pPr>
                      <a:r>
                        <a:rPr lang="en-GB" sz="1800" b="1" kern="12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1 </a:t>
                      </a:r>
                      <a:r>
                        <a:rPr lang="en-GB" sz="1800" b="0" kern="12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(1.25</a:t>
                      </a:r>
                      <a:r>
                        <a:rPr lang="en-GB" sz="1800" b="1" kern="12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2619477703"/>
                  </a:ext>
                </a:extLst>
              </a:tr>
            </a:tbl>
          </a:graphicData>
        </a:graphic>
      </p:graphicFrame>
      <p:sp>
        <p:nvSpPr>
          <p:cNvPr id="2" name="Title 1">
            <a:extLst>
              <a:ext uri="{FF2B5EF4-FFF2-40B4-BE49-F238E27FC236}">
                <a16:creationId xmlns:a16="http://schemas.microsoft.com/office/drawing/2014/main" id="{B68C78D5-E640-D914-FFE5-AFA6C62EB6B7}"/>
              </a:ext>
            </a:extLst>
          </p:cNvPr>
          <p:cNvSpPr>
            <a:spLocks noGrp="1"/>
          </p:cNvSpPr>
          <p:nvPr>
            <p:ph type="title"/>
          </p:nvPr>
        </p:nvSpPr>
        <p:spPr>
          <a:xfrm>
            <a:off x="838200" y="60961"/>
            <a:ext cx="10515600" cy="907746"/>
          </a:xfrm>
        </p:spPr>
        <p:txBody>
          <a:bodyPr>
            <a:normAutofit/>
          </a:bodyPr>
          <a:lstStyle/>
          <a:p>
            <a:r>
              <a:rPr lang="en-GB" sz="3600"/>
              <a:t>Case Study 3</a:t>
            </a:r>
            <a:endParaRPr lang="en-GB" sz="3600">
              <a:latin typeface="Fira Sans" panose="020B0503050000020004" pitchFamily="34" charset="0"/>
            </a:endParaRPr>
          </a:p>
        </p:txBody>
      </p:sp>
      <p:pic>
        <p:nvPicPr>
          <p:cNvPr id="7" name="Picture 6" descr="An image of the decision matrix, further illustrating the range of inherent risk hazards, from Very Low to Serious and the range of compliance, from High &amp; Sustained Compliance to Serious Non-compliance">
            <a:extLst>
              <a:ext uri="{FF2B5EF4-FFF2-40B4-BE49-F238E27FC236}">
                <a16:creationId xmlns:a16="http://schemas.microsoft.com/office/drawing/2014/main" id="{AE7B982E-7866-97BB-5803-01850D9A3802}"/>
              </a:ext>
            </a:extLst>
          </p:cNvPr>
          <p:cNvPicPr>
            <a:picLocks noChangeAspect="1"/>
          </p:cNvPicPr>
          <p:nvPr/>
        </p:nvPicPr>
        <p:blipFill>
          <a:blip r:embed="rId3"/>
          <a:stretch>
            <a:fillRect/>
          </a:stretch>
        </p:blipFill>
        <p:spPr>
          <a:xfrm>
            <a:off x="5605492" y="1955985"/>
            <a:ext cx="6281863" cy="4660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 name="Group 11" descr="Arrows indicating the decision matrix determines the intervention frequency to be 36 months following the risk assessment">
            <a:extLst>
              <a:ext uri="{FF2B5EF4-FFF2-40B4-BE49-F238E27FC236}">
                <a16:creationId xmlns:a16="http://schemas.microsoft.com/office/drawing/2014/main" id="{711B3A30-3FA5-8A97-191D-D2FED4EB1249}"/>
              </a:ext>
            </a:extLst>
          </p:cNvPr>
          <p:cNvGrpSpPr/>
          <p:nvPr/>
        </p:nvGrpSpPr>
        <p:grpSpPr>
          <a:xfrm>
            <a:off x="6377234" y="3566081"/>
            <a:ext cx="1064982" cy="2403380"/>
            <a:chOff x="9681907" y="3540314"/>
            <a:chExt cx="1064982" cy="2403380"/>
          </a:xfrm>
        </p:grpSpPr>
        <p:cxnSp>
          <p:nvCxnSpPr>
            <p:cNvPr id="16" name="Straight Arrow Connector 15">
              <a:extLst>
                <a:ext uri="{FF2B5EF4-FFF2-40B4-BE49-F238E27FC236}">
                  <a16:creationId xmlns:a16="http://schemas.microsoft.com/office/drawing/2014/main" id="{D2538203-55F8-DF8A-AF44-E9C7367E1D14}"/>
                </a:ext>
              </a:extLst>
            </p:cNvPr>
            <p:cNvCxnSpPr>
              <a:cxnSpLocks/>
            </p:cNvCxnSpPr>
            <p:nvPr/>
          </p:nvCxnSpPr>
          <p:spPr>
            <a:xfrm flipV="1">
              <a:off x="10214398" y="4491789"/>
              <a:ext cx="0" cy="1451905"/>
            </a:xfrm>
            <a:prstGeom prst="straightConnector1">
              <a:avLst/>
            </a:prstGeom>
            <a:ln w="76200">
              <a:solidFill>
                <a:srgbClr val="44546A"/>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F1CA5D9-62C3-1AFC-A99B-42ED0885BB8A}"/>
                </a:ext>
              </a:extLst>
            </p:cNvPr>
            <p:cNvSpPr/>
            <p:nvPr/>
          </p:nvSpPr>
          <p:spPr>
            <a:xfrm>
              <a:off x="9681907" y="3540314"/>
              <a:ext cx="1064982" cy="753035"/>
            </a:xfrm>
            <a:prstGeom prst="ellipse">
              <a:avLst/>
            </a:prstGeom>
            <a:solidFill>
              <a:srgbClr val="44546A">
                <a:alpha val="40000"/>
              </a:srgbClr>
            </a:solidFill>
            <a:ln>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Connector: Elbow 17" descr="Arrow indicating the relevant column on the decision matrix for a Compliance Assessment with a score of 5 (high &amp; sustained compliance)">
            <a:extLst>
              <a:ext uri="{FF2B5EF4-FFF2-40B4-BE49-F238E27FC236}">
                <a16:creationId xmlns:a16="http://schemas.microsoft.com/office/drawing/2014/main" id="{D4A4BBD1-A1C3-8AC6-11B8-EC2A7889AD11}"/>
              </a:ext>
            </a:extLst>
          </p:cNvPr>
          <p:cNvCxnSpPr>
            <a:cxnSpLocks/>
          </p:cNvCxnSpPr>
          <p:nvPr/>
        </p:nvCxnSpPr>
        <p:spPr>
          <a:xfrm flipV="1">
            <a:off x="4684889" y="6320589"/>
            <a:ext cx="1988627" cy="172286"/>
          </a:xfrm>
          <a:prstGeom prst="bentConnector3">
            <a:avLst>
              <a:gd name="adj1" fmla="val 50000"/>
            </a:avLst>
          </a:prstGeom>
          <a:ln w="76200">
            <a:solidFill>
              <a:srgbClr val="44546A"/>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descr="Arrow indicating the relevant row on the decision matrix for an Inherent Risk with a score of 2 (significant hazard)">
            <a:extLst>
              <a:ext uri="{FF2B5EF4-FFF2-40B4-BE49-F238E27FC236}">
                <a16:creationId xmlns:a16="http://schemas.microsoft.com/office/drawing/2014/main" id="{68F9C7B4-DEF4-C72E-C883-7E787E0BE7E7}"/>
              </a:ext>
            </a:extLst>
          </p:cNvPr>
          <p:cNvCxnSpPr>
            <a:cxnSpLocks/>
          </p:cNvCxnSpPr>
          <p:nvPr/>
        </p:nvCxnSpPr>
        <p:spPr>
          <a:xfrm flipV="1">
            <a:off x="4786489" y="4027213"/>
            <a:ext cx="1309511" cy="206120"/>
          </a:xfrm>
          <a:prstGeom prst="bentConnector3">
            <a:avLst>
              <a:gd name="adj1" fmla="val 50000"/>
            </a:avLst>
          </a:prstGeom>
          <a:ln w="76200">
            <a:solidFill>
              <a:srgbClr val="44546A"/>
            </a:solidFill>
            <a:tailEnd type="triangle"/>
          </a:ln>
        </p:spPr>
        <p:style>
          <a:lnRef idx="1">
            <a:schemeClr val="accent1"/>
          </a:lnRef>
          <a:fillRef idx="0">
            <a:schemeClr val="accent1"/>
          </a:fillRef>
          <a:effectRef idx="0">
            <a:schemeClr val="accent1"/>
          </a:effectRef>
          <a:fontRef idx="minor">
            <a:schemeClr val="tx1"/>
          </a:fontRef>
        </p:style>
      </p:cxnSp>
      <p:sp>
        <p:nvSpPr>
          <p:cNvPr id="6" name="Speech Bubble: Rectangle with Corners Rounded 5">
            <a:extLst>
              <a:ext uri="{FF2B5EF4-FFF2-40B4-BE49-F238E27FC236}">
                <a16:creationId xmlns:a16="http://schemas.microsoft.com/office/drawing/2014/main" id="{50EA719B-3EB4-EF7E-73CB-78D2C694CE6C}"/>
              </a:ext>
            </a:extLst>
          </p:cNvPr>
          <p:cNvSpPr/>
          <p:nvPr/>
        </p:nvSpPr>
        <p:spPr>
          <a:xfrm>
            <a:off x="7526430" y="2827809"/>
            <a:ext cx="4276711" cy="2757268"/>
          </a:xfrm>
          <a:prstGeom prst="wedgeRoundRectCallout">
            <a:avLst>
              <a:gd name="adj1" fmla="val -61950"/>
              <a:gd name="adj2" fmla="val 52296"/>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2800"/>
              <a:t>Again, d</a:t>
            </a:r>
            <a:r>
              <a:rPr lang="en-GB" sz="2800">
                <a:latin typeface="+mn-lt"/>
              </a:rPr>
              <a:t>ue to the rule of one, their Compliance Assessment is given a score of 1. </a:t>
            </a:r>
          </a:p>
          <a:p>
            <a:pPr algn="ctr"/>
            <a:endParaRPr lang="en-GB"/>
          </a:p>
        </p:txBody>
      </p:sp>
    </p:spTree>
    <p:extLst>
      <p:ext uri="{BB962C8B-B14F-4D97-AF65-F5344CB8AC3E}">
        <p14:creationId xmlns:p14="http://schemas.microsoft.com/office/powerpoint/2010/main" val="41250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2499-031F-F689-D765-DF00B37B5AED}"/>
              </a:ext>
            </a:extLst>
          </p:cNvPr>
          <p:cNvSpPr>
            <a:spLocks noGrp="1"/>
          </p:cNvSpPr>
          <p:nvPr>
            <p:ph type="title"/>
          </p:nvPr>
        </p:nvSpPr>
        <p:spPr/>
        <p:txBody>
          <a:bodyPr>
            <a:normAutofit/>
          </a:bodyPr>
          <a:lstStyle/>
          <a:p>
            <a:r>
              <a:rPr lang="en-GB" sz="3600"/>
              <a:t>Case Study 4</a:t>
            </a:r>
          </a:p>
        </p:txBody>
      </p:sp>
      <p:graphicFrame>
        <p:nvGraphicFramePr>
          <p:cNvPr id="6" name="Content Placeholder 5">
            <a:extLst>
              <a:ext uri="{FF2B5EF4-FFF2-40B4-BE49-F238E27FC236}">
                <a16:creationId xmlns:a16="http://schemas.microsoft.com/office/drawing/2014/main" id="{8499BD9F-20D9-29F7-2607-6109E8C9CD0A}"/>
              </a:ext>
            </a:extLst>
          </p:cNvPr>
          <p:cNvGraphicFramePr>
            <a:graphicFrameLocks noGrp="1"/>
          </p:cNvGraphicFramePr>
          <p:nvPr>
            <p:ph sz="half" idx="1"/>
            <p:extLst>
              <p:ext uri="{D42A27DB-BD31-4B8C-83A1-F6EECF244321}">
                <p14:modId xmlns:p14="http://schemas.microsoft.com/office/powerpoint/2010/main" val="2908285465"/>
              </p:ext>
            </p:extLst>
          </p:nvPr>
        </p:nvGraphicFramePr>
        <p:xfrm>
          <a:off x="838200" y="1320800"/>
          <a:ext cx="10337800" cy="5370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28ED901-C252-026D-40A7-155B374D7516}"/>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a:p>
        </p:txBody>
      </p:sp>
    </p:spTree>
    <p:extLst>
      <p:ext uri="{BB962C8B-B14F-4D97-AF65-F5344CB8AC3E}">
        <p14:creationId xmlns:p14="http://schemas.microsoft.com/office/powerpoint/2010/main" val="2950147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1">
            <a:extLst>
              <a:ext uri="{FF2B5EF4-FFF2-40B4-BE49-F238E27FC236}">
                <a16:creationId xmlns:a16="http://schemas.microsoft.com/office/drawing/2014/main" id="{741A7B7D-61F0-263D-BC40-A38D703C917B}"/>
              </a:ext>
            </a:extLst>
          </p:cNvPr>
          <p:cNvGraphicFramePr>
            <a:graphicFrameLocks noGrp="1"/>
          </p:cNvGraphicFramePr>
          <p:nvPr>
            <p:extLst>
              <p:ext uri="{D42A27DB-BD31-4B8C-83A1-F6EECF244321}">
                <p14:modId xmlns:p14="http://schemas.microsoft.com/office/powerpoint/2010/main" val="1647338809"/>
              </p:ext>
            </p:extLst>
          </p:nvPr>
        </p:nvGraphicFramePr>
        <p:xfrm>
          <a:off x="838200" y="1795983"/>
          <a:ext cx="4093677" cy="4820920"/>
        </p:xfrm>
        <a:graphic>
          <a:graphicData uri="http://schemas.openxmlformats.org/drawingml/2006/table">
            <a:tbl>
              <a:tblPr firstRow="1" bandRow="1">
                <a:tableStyleId>{5C22544A-7EE6-4342-B048-85BDC9FD1C3A}</a:tableStyleId>
              </a:tblPr>
              <a:tblGrid>
                <a:gridCol w="3013363">
                  <a:extLst>
                    <a:ext uri="{9D8B030D-6E8A-4147-A177-3AD203B41FA5}">
                      <a16:colId xmlns:a16="http://schemas.microsoft.com/office/drawing/2014/main" val="2030560642"/>
                    </a:ext>
                  </a:extLst>
                </a:gridCol>
                <a:gridCol w="1080314">
                  <a:extLst>
                    <a:ext uri="{9D8B030D-6E8A-4147-A177-3AD203B41FA5}">
                      <a16:colId xmlns:a16="http://schemas.microsoft.com/office/drawing/2014/main" val="101541612"/>
                    </a:ext>
                  </a:extLst>
                </a:gridCol>
              </a:tblGrid>
              <a:tr h="370840">
                <a:tc>
                  <a:txBody>
                    <a:bodyPr/>
                    <a:lstStyle/>
                    <a:p>
                      <a:pPr algn="ctr"/>
                      <a:r>
                        <a:rPr lang="en-GB" b="1"/>
                        <a:t>Inherent Risk</a:t>
                      </a:r>
                    </a:p>
                  </a:txBody>
                  <a:tcPr>
                    <a:solidFill>
                      <a:srgbClr val="44546A"/>
                    </a:solidFill>
                  </a:tcPr>
                </a:tc>
                <a:tc>
                  <a:txBody>
                    <a:bodyPr/>
                    <a:lstStyle/>
                    <a:p>
                      <a:pPr algn="ctr"/>
                      <a:r>
                        <a:rPr lang="en-GB" b="1"/>
                        <a:t>Score</a:t>
                      </a:r>
                    </a:p>
                  </a:txBody>
                  <a:tcPr>
                    <a:solidFill>
                      <a:srgbClr val="44546A"/>
                    </a:solidFill>
                  </a:tcPr>
                </a:tc>
                <a:extLst>
                  <a:ext uri="{0D108BD9-81ED-4DB2-BD59-A6C34878D82A}">
                    <a16:rowId xmlns:a16="http://schemas.microsoft.com/office/drawing/2014/main" val="407048346"/>
                  </a:ext>
                </a:extLst>
              </a:tr>
              <a:tr h="370840">
                <a:tc>
                  <a:txBody>
                    <a:bodyPr/>
                    <a:lstStyle/>
                    <a:p>
                      <a:r>
                        <a:rPr lang="en-GB"/>
                        <a:t>Scale &amp; Supply</a:t>
                      </a:r>
                    </a:p>
                  </a:txBody>
                  <a:tcPr>
                    <a:solidFill>
                      <a:srgbClr val="C0C9D6"/>
                    </a:solidFill>
                  </a:tcPr>
                </a:tc>
                <a:tc>
                  <a:txBody>
                    <a:bodyPr/>
                    <a:lstStyle/>
                    <a:p>
                      <a:pPr algn="ctr">
                        <a:lnSpc>
                          <a:spcPct val="107000"/>
                        </a:lnSpc>
                        <a:spcAft>
                          <a:spcPts val="800"/>
                        </a:spcAft>
                      </a:pPr>
                      <a:r>
                        <a:rPr lang="en-GB" sz="1800" b="1">
                          <a:solidFill>
                            <a:srgbClr val="0D0D0D"/>
                          </a:solidFill>
                          <a:effectLst/>
                          <a:latin typeface="Calibri" panose="020F0502020204030204" pitchFamily="34" charset="0"/>
                          <a:ea typeface="Calibri" panose="020F0502020204030204" pitchFamily="34" charset="0"/>
                          <a:cs typeface="Calibri" panose="020F0502020204030204" pitchFamily="34" charset="0"/>
                        </a:rPr>
                        <a:t>4</a:t>
                      </a:r>
                      <a:endParaRPr lang="en-GB"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2517480513"/>
                  </a:ext>
                </a:extLst>
              </a:tr>
              <a:tr h="370840">
                <a:tc>
                  <a:txBody>
                    <a:bodyPr/>
                    <a:lstStyle/>
                    <a:p>
                      <a:r>
                        <a:rPr lang="en-GB"/>
                        <a:t>Ease of Compliance</a:t>
                      </a:r>
                    </a:p>
                  </a:txBody>
                  <a:tcPr>
                    <a:solidFill>
                      <a:srgbClr val="E3E7ED"/>
                    </a:solidFill>
                  </a:tcPr>
                </a:tc>
                <a:tc>
                  <a:txBody>
                    <a:bodyPr/>
                    <a:lstStyle/>
                    <a:p>
                      <a:pPr algn="ctr">
                        <a:lnSpc>
                          <a:spcPct val="107000"/>
                        </a:lnSpc>
                        <a:spcAft>
                          <a:spcPts val="800"/>
                        </a:spcAft>
                      </a:pPr>
                      <a:r>
                        <a:rPr lang="en-GB" sz="1800" b="1">
                          <a:solidFill>
                            <a:srgbClr val="0D0D0D"/>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3453349024"/>
                  </a:ext>
                </a:extLst>
              </a:tr>
              <a:tr h="370840">
                <a:tc>
                  <a:txBody>
                    <a:bodyPr/>
                    <a:lstStyle/>
                    <a:p>
                      <a:r>
                        <a:rPr lang="en-GB"/>
                        <a:t>Complexity</a:t>
                      </a:r>
                    </a:p>
                  </a:txBody>
                  <a:tcPr>
                    <a:solidFill>
                      <a:srgbClr val="C0C9D6"/>
                    </a:solidFill>
                  </a:tcPr>
                </a:tc>
                <a:tc>
                  <a:txBody>
                    <a:bodyPr/>
                    <a:lstStyle/>
                    <a:p>
                      <a:pPr algn="ctr">
                        <a:lnSpc>
                          <a:spcPct val="107000"/>
                        </a:lnSpc>
                        <a:spcAft>
                          <a:spcPts val="800"/>
                        </a:spcAft>
                      </a:pPr>
                      <a:r>
                        <a:rPr lang="en-GB" sz="1800" b="1">
                          <a:solidFill>
                            <a:srgbClr val="0D0D0D"/>
                          </a:solidFill>
                          <a:effectLst/>
                          <a:latin typeface="Calibri" panose="020F0502020204030204" pitchFamily="34" charset="0"/>
                          <a:ea typeface="Calibri" panose="020F0502020204030204" pitchFamily="34" charset="0"/>
                          <a:cs typeface="Calibri" panose="020F0502020204030204" pitchFamily="34" charset="0"/>
                        </a:rPr>
                        <a:t>5</a:t>
                      </a:r>
                      <a:endParaRPr lang="en-GB"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2999825312"/>
                  </a:ext>
                </a:extLst>
              </a:tr>
              <a:tr h="370840">
                <a:tc>
                  <a:txBody>
                    <a:bodyPr/>
                    <a:lstStyle/>
                    <a:p>
                      <a:r>
                        <a:rPr lang="en-GB"/>
                        <a:t>Responsible for Information</a:t>
                      </a:r>
                    </a:p>
                  </a:txBody>
                  <a:tcPr>
                    <a:solidFill>
                      <a:srgbClr val="E3E7ED"/>
                    </a:solidFill>
                  </a:tcPr>
                </a:tc>
                <a:tc>
                  <a:txBody>
                    <a:bodyPr/>
                    <a:lstStyle/>
                    <a:p>
                      <a:pPr algn="ctr">
                        <a:lnSpc>
                          <a:spcPct val="107000"/>
                        </a:lnSpc>
                        <a:spcAft>
                          <a:spcPts val="800"/>
                        </a:spcAft>
                      </a:pPr>
                      <a:r>
                        <a:rPr lang="en-GB" sz="1800" b="1">
                          <a:solidFill>
                            <a:srgbClr val="0D0D0D"/>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1308880637"/>
                  </a:ext>
                </a:extLst>
              </a:tr>
              <a:tr h="370840">
                <a:tc>
                  <a:txBody>
                    <a:bodyPr/>
                    <a:lstStyle/>
                    <a:p>
                      <a:r>
                        <a:rPr lang="en-GB"/>
                        <a:t>Potential for Harm</a:t>
                      </a:r>
                    </a:p>
                  </a:txBody>
                  <a:tcPr>
                    <a:solidFill>
                      <a:srgbClr val="C0C9D6"/>
                    </a:solidFill>
                  </a:tcPr>
                </a:tc>
                <a:tc>
                  <a:txBody>
                    <a:bodyPr/>
                    <a:lstStyle/>
                    <a:p>
                      <a:pPr algn="ctr">
                        <a:lnSpc>
                          <a:spcPct val="107000"/>
                        </a:lnSpc>
                        <a:spcAft>
                          <a:spcPts val="800"/>
                        </a:spcAft>
                      </a:pPr>
                      <a:r>
                        <a:rPr lang="en-GB" sz="1800" b="1">
                          <a:solidFill>
                            <a:srgbClr val="0D0D0D"/>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1385680836"/>
                  </a:ext>
                </a:extLst>
              </a:tr>
              <a:tr h="370840">
                <a:tc>
                  <a:txBody>
                    <a:bodyPr/>
                    <a:lstStyle/>
                    <a:p>
                      <a:pPr algn="r"/>
                      <a:r>
                        <a:rPr lang="en-GB" b="1"/>
                        <a:t>Average</a:t>
                      </a:r>
                    </a:p>
                  </a:txBody>
                  <a:tcPr>
                    <a:solidFill>
                      <a:srgbClr val="E3E7ED"/>
                    </a:solidFill>
                  </a:tcPr>
                </a:tc>
                <a:tc>
                  <a:txBody>
                    <a:bodyPr/>
                    <a:lstStyle/>
                    <a:p>
                      <a:pPr algn="ctr">
                        <a:lnSpc>
                          <a:spcPct val="107000"/>
                        </a:lnSpc>
                        <a:spcAft>
                          <a:spcPts val="800"/>
                        </a:spcAft>
                      </a:pPr>
                      <a:r>
                        <a:rPr lang="en-GB" sz="1800" b="1">
                          <a:solidFill>
                            <a:srgbClr val="0D0D0D"/>
                          </a:solidFill>
                          <a:effectLst/>
                          <a:latin typeface="Calibri" panose="020F0502020204030204" pitchFamily="34" charset="0"/>
                          <a:ea typeface="Calibri" panose="020F0502020204030204" pitchFamily="34" charset="0"/>
                          <a:cs typeface="Calibri" panose="020F0502020204030204" pitchFamily="34" charset="0"/>
                        </a:rPr>
                        <a:t>4 </a:t>
                      </a:r>
                      <a:r>
                        <a:rPr lang="en-GB" sz="1800" b="0">
                          <a:solidFill>
                            <a:srgbClr val="0D0D0D"/>
                          </a:solidFill>
                          <a:effectLst/>
                          <a:latin typeface="Calibri" panose="020F0502020204030204" pitchFamily="34" charset="0"/>
                          <a:ea typeface="Calibri" panose="020F0502020204030204" pitchFamily="34" charset="0"/>
                          <a:cs typeface="Calibri" panose="020F0502020204030204" pitchFamily="34" charset="0"/>
                        </a:rPr>
                        <a:t>(3.6)</a:t>
                      </a:r>
                      <a:endParaRPr lang="en-GB" sz="18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3330347202"/>
                  </a:ext>
                </a:extLst>
              </a:tr>
              <a:tr h="370840">
                <a:tc>
                  <a:txBody>
                    <a:bodyPr/>
                    <a:lstStyle/>
                    <a:p>
                      <a:pPr algn="ctr"/>
                      <a:r>
                        <a:rPr lang="en-GB" b="1">
                          <a:solidFill>
                            <a:schemeClr val="bg1"/>
                          </a:solidFill>
                        </a:rPr>
                        <a:t>Compliance Assessment</a:t>
                      </a:r>
                    </a:p>
                  </a:txBody>
                  <a:tcPr>
                    <a:solidFill>
                      <a:srgbClr val="44546A"/>
                    </a:solidFill>
                  </a:tcPr>
                </a:tc>
                <a:tc>
                  <a:txBody>
                    <a:bodyPr/>
                    <a:lstStyle/>
                    <a:p>
                      <a:pPr algn="ctr"/>
                      <a:r>
                        <a:rPr lang="en-GB" b="1">
                          <a:solidFill>
                            <a:schemeClr val="bg1"/>
                          </a:solidFill>
                        </a:rPr>
                        <a:t>Score</a:t>
                      </a:r>
                    </a:p>
                  </a:txBody>
                  <a:tcPr>
                    <a:solidFill>
                      <a:srgbClr val="44546A"/>
                    </a:solidFill>
                  </a:tcPr>
                </a:tc>
                <a:extLst>
                  <a:ext uri="{0D108BD9-81ED-4DB2-BD59-A6C34878D82A}">
                    <a16:rowId xmlns:a16="http://schemas.microsoft.com/office/drawing/2014/main" val="53881694"/>
                  </a:ext>
                </a:extLst>
              </a:tr>
              <a:tr h="370840">
                <a:tc>
                  <a:txBody>
                    <a:bodyPr/>
                    <a:lstStyle/>
                    <a:p>
                      <a:r>
                        <a:rPr lang="en-GB"/>
                        <a:t>Management Systems</a:t>
                      </a:r>
                    </a:p>
                  </a:txBody>
                  <a:tcPr>
                    <a:solidFill>
                      <a:srgbClr val="C0C9D6"/>
                    </a:solidFill>
                  </a:tcPr>
                </a:tc>
                <a:tc>
                  <a:txBody>
                    <a:bodyPr/>
                    <a:lstStyle/>
                    <a:p>
                      <a:pPr algn="ctr">
                        <a:lnSpc>
                          <a:spcPct val="107000"/>
                        </a:lnSpc>
                        <a:spcAft>
                          <a:spcPts val="800"/>
                        </a:spcAft>
                      </a:pPr>
                      <a:r>
                        <a:rPr lang="en-GB" sz="1800" b="0" kern="1200">
                          <a:solidFill>
                            <a:srgbClr val="0D0D0D"/>
                          </a:solidFill>
                          <a:effectLst/>
                          <a:latin typeface="Calibri" panose="020F0502020204030204" pitchFamily="34" charset="0"/>
                          <a:ea typeface="Calibri" panose="020F0502020204030204" pitchFamily="34" charset="0"/>
                          <a:cs typeface="Calibri" panose="020F0502020204030204" pitchFamily="34" charset="0"/>
                        </a:rPr>
                        <a:t>4</a:t>
                      </a:r>
                      <a:endParaRPr lang="en-GB" sz="18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348317201"/>
                  </a:ext>
                </a:extLst>
              </a:tr>
              <a:tr h="370840">
                <a:tc>
                  <a:txBody>
                    <a:bodyPr/>
                    <a:lstStyle/>
                    <a:p>
                      <a:r>
                        <a:rPr lang="en-GB"/>
                        <a:t>Allergen Information</a:t>
                      </a:r>
                    </a:p>
                  </a:txBody>
                  <a:tcPr>
                    <a:solidFill>
                      <a:srgbClr val="E3E7ED"/>
                    </a:solidFill>
                  </a:tcPr>
                </a:tc>
                <a:tc>
                  <a:txBody>
                    <a:bodyPr/>
                    <a:lstStyle/>
                    <a:p>
                      <a:pPr algn="ctr">
                        <a:lnSpc>
                          <a:spcPct val="107000"/>
                        </a:lnSpc>
                        <a:spcAft>
                          <a:spcPts val="800"/>
                        </a:spcAft>
                      </a:pPr>
                      <a:r>
                        <a:rPr lang="en-GB" sz="1800" b="0" kern="1200">
                          <a:solidFill>
                            <a:srgbClr val="0D0D0D"/>
                          </a:solidFill>
                          <a:effectLst/>
                          <a:latin typeface="Calibri" panose="020F0502020204030204" pitchFamily="34" charset="0"/>
                          <a:ea typeface="Calibri" panose="020F0502020204030204" pitchFamily="34" charset="0"/>
                          <a:cs typeface="Calibri" panose="020F0502020204030204" pitchFamily="34" charset="0"/>
                        </a:rPr>
                        <a:t>5</a:t>
                      </a:r>
                      <a:endParaRPr lang="en-GB" sz="18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4117978596"/>
                  </a:ext>
                </a:extLst>
              </a:tr>
              <a:tr h="370840">
                <a:tc>
                  <a:txBody>
                    <a:bodyPr/>
                    <a:lstStyle/>
                    <a:p>
                      <a:r>
                        <a:rPr lang="en-GB"/>
                        <a:t>Current Compliance</a:t>
                      </a:r>
                    </a:p>
                  </a:txBody>
                  <a:tcPr>
                    <a:solidFill>
                      <a:srgbClr val="C0C9D6"/>
                    </a:solidFill>
                  </a:tcPr>
                </a:tc>
                <a:tc>
                  <a:txBody>
                    <a:bodyPr/>
                    <a:lstStyle/>
                    <a:p>
                      <a:pPr algn="ctr">
                        <a:lnSpc>
                          <a:spcPct val="107000"/>
                        </a:lnSpc>
                        <a:spcAft>
                          <a:spcPts val="800"/>
                        </a:spcAft>
                      </a:pPr>
                      <a:r>
                        <a:rPr lang="en-GB" sz="1800" b="0" kern="1200">
                          <a:solidFill>
                            <a:srgbClr val="0D0D0D"/>
                          </a:solidFill>
                          <a:effectLst/>
                          <a:latin typeface="Calibri" panose="020F0502020204030204" pitchFamily="34" charset="0"/>
                          <a:ea typeface="Calibri" panose="020F0502020204030204" pitchFamily="34" charset="0"/>
                          <a:cs typeface="Calibri" panose="020F0502020204030204" pitchFamily="34" charset="0"/>
                        </a:rPr>
                        <a:t>5</a:t>
                      </a:r>
                      <a:endParaRPr lang="en-GB" sz="18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937100679"/>
                  </a:ext>
                </a:extLst>
              </a:tr>
              <a:tr h="370840">
                <a:tc>
                  <a:txBody>
                    <a:bodyPr/>
                    <a:lstStyle/>
                    <a:p>
                      <a:r>
                        <a:rPr lang="en-GB"/>
                        <a:t>Confidence in Management</a:t>
                      </a:r>
                    </a:p>
                  </a:txBody>
                  <a:tcPr>
                    <a:solidFill>
                      <a:srgbClr val="E3E7ED"/>
                    </a:solidFill>
                  </a:tcPr>
                </a:tc>
                <a:tc>
                  <a:txBody>
                    <a:bodyPr/>
                    <a:lstStyle/>
                    <a:p>
                      <a:pPr algn="ctr">
                        <a:lnSpc>
                          <a:spcPct val="107000"/>
                        </a:lnSpc>
                        <a:spcAft>
                          <a:spcPts val="800"/>
                        </a:spcAft>
                      </a:pPr>
                      <a:r>
                        <a:rPr lang="en-GB" sz="1800" b="0" kern="1200">
                          <a:solidFill>
                            <a:srgbClr val="0D0D0D"/>
                          </a:solidFill>
                          <a:effectLst/>
                          <a:latin typeface="Calibri" panose="020F0502020204030204" pitchFamily="34" charset="0"/>
                          <a:ea typeface="Calibri" panose="020F0502020204030204" pitchFamily="34" charset="0"/>
                          <a:cs typeface="Calibri" panose="020F0502020204030204" pitchFamily="34" charset="0"/>
                        </a:rPr>
                        <a:t>5</a:t>
                      </a:r>
                      <a:endParaRPr lang="en-GB" sz="18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2576838464"/>
                  </a:ext>
                </a:extLst>
              </a:tr>
              <a:tr h="370840">
                <a:tc>
                  <a:txBody>
                    <a:bodyPr/>
                    <a:lstStyle/>
                    <a:p>
                      <a:pPr algn="r"/>
                      <a:r>
                        <a:rPr lang="en-GB" b="1"/>
                        <a:t>Average</a:t>
                      </a:r>
                    </a:p>
                  </a:txBody>
                  <a:tcPr>
                    <a:solidFill>
                      <a:srgbClr val="C0C9D6"/>
                    </a:solidFill>
                  </a:tcPr>
                </a:tc>
                <a:tc>
                  <a:txBody>
                    <a:bodyPr/>
                    <a:lstStyle/>
                    <a:p>
                      <a:pPr algn="ctr">
                        <a:lnSpc>
                          <a:spcPct val="107000"/>
                        </a:lnSpc>
                        <a:spcAft>
                          <a:spcPts val="800"/>
                        </a:spcAft>
                      </a:pPr>
                      <a:r>
                        <a:rPr lang="en-GB" sz="1800" b="1" kern="1200">
                          <a:solidFill>
                            <a:srgbClr val="0D0D0D"/>
                          </a:solidFill>
                          <a:effectLst/>
                          <a:latin typeface="Calibri" panose="020F0502020204030204" pitchFamily="34" charset="0"/>
                          <a:ea typeface="Calibri" panose="020F0502020204030204" pitchFamily="34" charset="0"/>
                          <a:cs typeface="Calibri" panose="020F0502020204030204" pitchFamily="34" charset="0"/>
                        </a:rPr>
                        <a:t>5</a:t>
                      </a:r>
                      <a:r>
                        <a:rPr lang="en-GB" sz="1800" b="0" kern="1200">
                          <a:solidFill>
                            <a:srgbClr val="0D0D0D"/>
                          </a:solidFill>
                          <a:effectLst/>
                          <a:latin typeface="Calibri" panose="020F0502020204030204" pitchFamily="34" charset="0"/>
                          <a:ea typeface="Calibri" panose="020F0502020204030204" pitchFamily="34" charset="0"/>
                          <a:cs typeface="Calibri" panose="020F0502020204030204" pitchFamily="34" charset="0"/>
                        </a:rPr>
                        <a:t> (4.75)</a:t>
                      </a:r>
                      <a:endParaRPr lang="en-GB" sz="18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2619477703"/>
                  </a:ext>
                </a:extLst>
              </a:tr>
            </a:tbl>
          </a:graphicData>
        </a:graphic>
      </p:graphicFrame>
      <p:sp>
        <p:nvSpPr>
          <p:cNvPr id="2" name="Title 1">
            <a:extLst>
              <a:ext uri="{FF2B5EF4-FFF2-40B4-BE49-F238E27FC236}">
                <a16:creationId xmlns:a16="http://schemas.microsoft.com/office/drawing/2014/main" id="{B68C78D5-E640-D914-FFE5-AFA6C62EB6B7}"/>
              </a:ext>
            </a:extLst>
          </p:cNvPr>
          <p:cNvSpPr>
            <a:spLocks noGrp="1"/>
          </p:cNvSpPr>
          <p:nvPr>
            <p:ph type="title"/>
          </p:nvPr>
        </p:nvSpPr>
        <p:spPr>
          <a:xfrm>
            <a:off x="838200" y="60961"/>
            <a:ext cx="10515600" cy="907746"/>
          </a:xfrm>
        </p:spPr>
        <p:txBody>
          <a:bodyPr>
            <a:normAutofit/>
          </a:bodyPr>
          <a:lstStyle/>
          <a:p>
            <a:r>
              <a:rPr lang="en-GB" sz="3600"/>
              <a:t>Case Study 4</a:t>
            </a:r>
            <a:endParaRPr lang="en-GB" sz="3600">
              <a:latin typeface="Fira Sans" panose="020B0503050000020004" pitchFamily="34" charset="0"/>
            </a:endParaRPr>
          </a:p>
        </p:txBody>
      </p:sp>
      <p:pic>
        <p:nvPicPr>
          <p:cNvPr id="7" name="Picture 6" descr="An image of the decision matrix, further illustrating the range of inherent risk hazards, from Very Low to Serious and the range of compliance, from High &amp; Sustained Compliance to Serious Non-compliance">
            <a:extLst>
              <a:ext uri="{FF2B5EF4-FFF2-40B4-BE49-F238E27FC236}">
                <a16:creationId xmlns:a16="http://schemas.microsoft.com/office/drawing/2014/main" id="{AE7B982E-7866-97BB-5803-01850D9A3802}"/>
              </a:ext>
            </a:extLst>
          </p:cNvPr>
          <p:cNvPicPr>
            <a:picLocks noChangeAspect="1"/>
          </p:cNvPicPr>
          <p:nvPr/>
        </p:nvPicPr>
        <p:blipFill>
          <a:blip r:embed="rId3"/>
          <a:stretch>
            <a:fillRect/>
          </a:stretch>
        </p:blipFill>
        <p:spPr>
          <a:xfrm>
            <a:off x="5605492" y="1955985"/>
            <a:ext cx="6281863" cy="4660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 name="Group 11" descr="Arrows indicating the decision matrix determines the intervention frequency to be 36 months following the risk assessment">
            <a:extLst>
              <a:ext uri="{FF2B5EF4-FFF2-40B4-BE49-F238E27FC236}">
                <a16:creationId xmlns:a16="http://schemas.microsoft.com/office/drawing/2014/main" id="{711B3A30-3FA5-8A97-191D-D2FED4EB1249}"/>
              </a:ext>
            </a:extLst>
          </p:cNvPr>
          <p:cNvGrpSpPr/>
          <p:nvPr/>
        </p:nvGrpSpPr>
        <p:grpSpPr>
          <a:xfrm>
            <a:off x="10788031" y="2824512"/>
            <a:ext cx="1064982" cy="2950647"/>
            <a:chOff x="9681907" y="3540314"/>
            <a:chExt cx="1064982" cy="2900857"/>
          </a:xfrm>
        </p:grpSpPr>
        <p:cxnSp>
          <p:nvCxnSpPr>
            <p:cNvPr id="16" name="Straight Arrow Connector 15">
              <a:extLst>
                <a:ext uri="{FF2B5EF4-FFF2-40B4-BE49-F238E27FC236}">
                  <a16:creationId xmlns:a16="http://schemas.microsoft.com/office/drawing/2014/main" id="{D2538203-55F8-DF8A-AF44-E9C7367E1D14}"/>
                </a:ext>
              </a:extLst>
            </p:cNvPr>
            <p:cNvCxnSpPr>
              <a:cxnSpLocks/>
            </p:cNvCxnSpPr>
            <p:nvPr/>
          </p:nvCxnSpPr>
          <p:spPr>
            <a:xfrm flipV="1">
              <a:off x="10214398" y="4491789"/>
              <a:ext cx="0" cy="1949382"/>
            </a:xfrm>
            <a:prstGeom prst="straightConnector1">
              <a:avLst/>
            </a:prstGeom>
            <a:ln w="76200">
              <a:solidFill>
                <a:srgbClr val="44546A"/>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F1CA5D9-62C3-1AFC-A99B-42ED0885BB8A}"/>
                </a:ext>
              </a:extLst>
            </p:cNvPr>
            <p:cNvSpPr/>
            <p:nvPr/>
          </p:nvSpPr>
          <p:spPr>
            <a:xfrm>
              <a:off x="9681907" y="3540314"/>
              <a:ext cx="1064982" cy="753035"/>
            </a:xfrm>
            <a:prstGeom prst="ellipse">
              <a:avLst/>
            </a:prstGeom>
            <a:solidFill>
              <a:srgbClr val="44546A">
                <a:alpha val="40000"/>
              </a:srgbClr>
            </a:solidFill>
            <a:ln>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Connector: Elbow 17" descr="Arrow indicating the relevant column on the decision matrix for a Compliance Assessment with a score of 5 (high &amp; sustained compliance)">
            <a:extLst>
              <a:ext uri="{FF2B5EF4-FFF2-40B4-BE49-F238E27FC236}">
                <a16:creationId xmlns:a16="http://schemas.microsoft.com/office/drawing/2014/main" id="{D4A4BBD1-A1C3-8AC6-11B8-EC2A7889AD11}"/>
              </a:ext>
            </a:extLst>
          </p:cNvPr>
          <p:cNvCxnSpPr>
            <a:cxnSpLocks/>
          </p:cNvCxnSpPr>
          <p:nvPr/>
        </p:nvCxnSpPr>
        <p:spPr>
          <a:xfrm flipV="1">
            <a:off x="4684889" y="6256421"/>
            <a:ext cx="6668911" cy="236454"/>
          </a:xfrm>
          <a:prstGeom prst="bentConnector3">
            <a:avLst>
              <a:gd name="adj1" fmla="val 50000"/>
            </a:avLst>
          </a:prstGeom>
          <a:ln w="76200">
            <a:solidFill>
              <a:srgbClr val="44546A"/>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descr="Arrow indicating the relevant row on the decision matrix for an Inherent Risk with a score of 2 (significant hazard)">
            <a:extLst>
              <a:ext uri="{FF2B5EF4-FFF2-40B4-BE49-F238E27FC236}">
                <a16:creationId xmlns:a16="http://schemas.microsoft.com/office/drawing/2014/main" id="{68F9C7B4-DEF4-C72E-C883-7E787E0BE7E7}"/>
              </a:ext>
            </a:extLst>
          </p:cNvPr>
          <p:cNvCxnSpPr>
            <a:cxnSpLocks/>
          </p:cNvCxnSpPr>
          <p:nvPr/>
        </p:nvCxnSpPr>
        <p:spPr>
          <a:xfrm flipV="1">
            <a:off x="4786489" y="3256547"/>
            <a:ext cx="1469932" cy="976786"/>
          </a:xfrm>
          <a:prstGeom prst="bentConnector3">
            <a:avLst>
              <a:gd name="adj1" fmla="val 50000"/>
            </a:avLst>
          </a:prstGeom>
          <a:ln w="76200">
            <a:solidFill>
              <a:srgbClr val="44546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92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2499-031F-F689-D765-DF00B37B5AED}"/>
              </a:ext>
            </a:extLst>
          </p:cNvPr>
          <p:cNvSpPr>
            <a:spLocks noGrp="1"/>
          </p:cNvSpPr>
          <p:nvPr>
            <p:ph type="title"/>
          </p:nvPr>
        </p:nvSpPr>
        <p:spPr/>
        <p:txBody>
          <a:bodyPr>
            <a:normAutofit/>
          </a:bodyPr>
          <a:lstStyle/>
          <a:p>
            <a:r>
              <a:rPr lang="en-GB" sz="3600"/>
              <a:t>Case Study 5</a:t>
            </a:r>
          </a:p>
        </p:txBody>
      </p:sp>
      <p:graphicFrame>
        <p:nvGraphicFramePr>
          <p:cNvPr id="6" name="Content Placeholder 5">
            <a:extLst>
              <a:ext uri="{FF2B5EF4-FFF2-40B4-BE49-F238E27FC236}">
                <a16:creationId xmlns:a16="http://schemas.microsoft.com/office/drawing/2014/main" id="{8499BD9F-20D9-29F7-2607-6109E8C9CD0A}"/>
              </a:ext>
            </a:extLst>
          </p:cNvPr>
          <p:cNvGraphicFramePr>
            <a:graphicFrameLocks noGrp="1"/>
          </p:cNvGraphicFramePr>
          <p:nvPr>
            <p:ph sz="half" idx="1"/>
            <p:extLst>
              <p:ext uri="{D42A27DB-BD31-4B8C-83A1-F6EECF244321}">
                <p14:modId xmlns:p14="http://schemas.microsoft.com/office/powerpoint/2010/main" val="568967969"/>
              </p:ext>
            </p:extLst>
          </p:nvPr>
        </p:nvGraphicFramePr>
        <p:xfrm>
          <a:off x="838200" y="1320800"/>
          <a:ext cx="10337800" cy="5370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28ED901-C252-026D-40A7-155B374D7516}"/>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a:p>
        </p:txBody>
      </p:sp>
    </p:spTree>
    <p:extLst>
      <p:ext uri="{BB962C8B-B14F-4D97-AF65-F5344CB8AC3E}">
        <p14:creationId xmlns:p14="http://schemas.microsoft.com/office/powerpoint/2010/main" val="258480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1">
            <a:extLst>
              <a:ext uri="{FF2B5EF4-FFF2-40B4-BE49-F238E27FC236}">
                <a16:creationId xmlns:a16="http://schemas.microsoft.com/office/drawing/2014/main" id="{741A7B7D-61F0-263D-BC40-A38D703C917B}"/>
              </a:ext>
            </a:extLst>
          </p:cNvPr>
          <p:cNvGraphicFramePr>
            <a:graphicFrameLocks noGrp="1"/>
          </p:cNvGraphicFramePr>
          <p:nvPr>
            <p:extLst>
              <p:ext uri="{D42A27DB-BD31-4B8C-83A1-F6EECF244321}">
                <p14:modId xmlns:p14="http://schemas.microsoft.com/office/powerpoint/2010/main" val="2666954514"/>
              </p:ext>
            </p:extLst>
          </p:nvPr>
        </p:nvGraphicFramePr>
        <p:xfrm>
          <a:off x="838200" y="1795983"/>
          <a:ext cx="4093677" cy="4820920"/>
        </p:xfrm>
        <a:graphic>
          <a:graphicData uri="http://schemas.openxmlformats.org/drawingml/2006/table">
            <a:tbl>
              <a:tblPr firstRow="1" bandRow="1">
                <a:tableStyleId>{5C22544A-7EE6-4342-B048-85BDC9FD1C3A}</a:tableStyleId>
              </a:tblPr>
              <a:tblGrid>
                <a:gridCol w="3013363">
                  <a:extLst>
                    <a:ext uri="{9D8B030D-6E8A-4147-A177-3AD203B41FA5}">
                      <a16:colId xmlns:a16="http://schemas.microsoft.com/office/drawing/2014/main" val="2030560642"/>
                    </a:ext>
                  </a:extLst>
                </a:gridCol>
                <a:gridCol w="1080314">
                  <a:extLst>
                    <a:ext uri="{9D8B030D-6E8A-4147-A177-3AD203B41FA5}">
                      <a16:colId xmlns:a16="http://schemas.microsoft.com/office/drawing/2014/main" val="101541612"/>
                    </a:ext>
                  </a:extLst>
                </a:gridCol>
              </a:tblGrid>
              <a:tr h="370840">
                <a:tc>
                  <a:txBody>
                    <a:bodyPr/>
                    <a:lstStyle/>
                    <a:p>
                      <a:pPr algn="ctr"/>
                      <a:r>
                        <a:rPr lang="en-GB" b="1"/>
                        <a:t>Inherent Risk</a:t>
                      </a:r>
                    </a:p>
                  </a:txBody>
                  <a:tcPr>
                    <a:solidFill>
                      <a:srgbClr val="44546A"/>
                    </a:solidFill>
                  </a:tcPr>
                </a:tc>
                <a:tc>
                  <a:txBody>
                    <a:bodyPr/>
                    <a:lstStyle/>
                    <a:p>
                      <a:pPr algn="ctr"/>
                      <a:r>
                        <a:rPr lang="en-GB" b="1"/>
                        <a:t>Score</a:t>
                      </a:r>
                    </a:p>
                  </a:txBody>
                  <a:tcPr>
                    <a:solidFill>
                      <a:srgbClr val="44546A"/>
                    </a:solidFill>
                  </a:tcPr>
                </a:tc>
                <a:extLst>
                  <a:ext uri="{0D108BD9-81ED-4DB2-BD59-A6C34878D82A}">
                    <a16:rowId xmlns:a16="http://schemas.microsoft.com/office/drawing/2014/main" val="407048346"/>
                  </a:ext>
                </a:extLst>
              </a:tr>
              <a:tr h="370840">
                <a:tc>
                  <a:txBody>
                    <a:bodyPr/>
                    <a:lstStyle/>
                    <a:p>
                      <a:r>
                        <a:rPr lang="en-GB"/>
                        <a:t>Scale &amp; Supply</a:t>
                      </a:r>
                    </a:p>
                  </a:txBody>
                  <a:tcPr>
                    <a:solidFill>
                      <a:srgbClr val="C0C9D6"/>
                    </a:solidFill>
                  </a:tcPr>
                </a:tc>
                <a:tc>
                  <a:txBody>
                    <a:bodyPr/>
                    <a:lstStyle/>
                    <a:p>
                      <a:pPr algn="ctr">
                        <a:lnSpc>
                          <a:spcPct val="107000"/>
                        </a:lnSpc>
                        <a:spcAft>
                          <a:spcPts val="800"/>
                        </a:spcAft>
                      </a:pPr>
                      <a:r>
                        <a:rPr lang="en-GB" sz="1800" b="1">
                          <a:solidFill>
                            <a:srgbClr val="0D0D0D"/>
                          </a:solidFill>
                          <a:effectLst/>
                          <a:latin typeface="Calibri" panose="020F0502020204030204" pitchFamily="34" charset="0"/>
                          <a:ea typeface="Calibri" panose="020F0502020204030204" pitchFamily="34" charset="0"/>
                          <a:cs typeface="Calibri" panose="020F0502020204030204" pitchFamily="34" charset="0"/>
                        </a:rPr>
                        <a:t>4</a:t>
                      </a:r>
                      <a:endParaRPr lang="en-GB"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2517480513"/>
                  </a:ext>
                </a:extLst>
              </a:tr>
              <a:tr h="370840">
                <a:tc>
                  <a:txBody>
                    <a:bodyPr/>
                    <a:lstStyle/>
                    <a:p>
                      <a:r>
                        <a:rPr lang="en-GB"/>
                        <a:t>Ease of Compliance</a:t>
                      </a:r>
                    </a:p>
                  </a:txBody>
                  <a:tcPr>
                    <a:solidFill>
                      <a:srgbClr val="E3E7ED"/>
                    </a:solidFill>
                  </a:tcPr>
                </a:tc>
                <a:tc>
                  <a:txBody>
                    <a:bodyPr/>
                    <a:lstStyle/>
                    <a:p>
                      <a:pPr algn="ctr">
                        <a:lnSpc>
                          <a:spcPct val="107000"/>
                        </a:lnSpc>
                        <a:spcAft>
                          <a:spcPts val="800"/>
                        </a:spcAft>
                      </a:pPr>
                      <a:r>
                        <a:rPr lang="en-GB" sz="1800" b="1">
                          <a:solidFill>
                            <a:srgbClr val="0D0D0D"/>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3453349024"/>
                  </a:ext>
                </a:extLst>
              </a:tr>
              <a:tr h="370840">
                <a:tc>
                  <a:txBody>
                    <a:bodyPr/>
                    <a:lstStyle/>
                    <a:p>
                      <a:r>
                        <a:rPr lang="en-GB"/>
                        <a:t>Complexity</a:t>
                      </a:r>
                    </a:p>
                  </a:txBody>
                  <a:tcPr>
                    <a:solidFill>
                      <a:srgbClr val="C0C9D6"/>
                    </a:solidFill>
                  </a:tcPr>
                </a:tc>
                <a:tc>
                  <a:txBody>
                    <a:bodyPr/>
                    <a:lstStyle/>
                    <a:p>
                      <a:pPr algn="ctr">
                        <a:lnSpc>
                          <a:spcPct val="107000"/>
                        </a:lnSpc>
                        <a:spcAft>
                          <a:spcPts val="800"/>
                        </a:spcAft>
                      </a:pPr>
                      <a:r>
                        <a:rPr lang="en-GB" sz="1800" b="1">
                          <a:solidFill>
                            <a:srgbClr val="0D0D0D"/>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2999825312"/>
                  </a:ext>
                </a:extLst>
              </a:tr>
              <a:tr h="370840">
                <a:tc>
                  <a:txBody>
                    <a:bodyPr/>
                    <a:lstStyle/>
                    <a:p>
                      <a:r>
                        <a:rPr lang="en-GB"/>
                        <a:t>Responsible for Information</a:t>
                      </a:r>
                    </a:p>
                  </a:txBody>
                  <a:tcPr>
                    <a:solidFill>
                      <a:srgbClr val="E3E7ED"/>
                    </a:solidFill>
                  </a:tcPr>
                </a:tc>
                <a:tc>
                  <a:txBody>
                    <a:bodyPr/>
                    <a:lstStyle/>
                    <a:p>
                      <a:pPr algn="ctr">
                        <a:lnSpc>
                          <a:spcPct val="107000"/>
                        </a:lnSpc>
                        <a:spcAft>
                          <a:spcPts val="800"/>
                        </a:spcAft>
                      </a:pPr>
                      <a:r>
                        <a:rPr lang="en-GB" sz="1800" b="1">
                          <a:solidFill>
                            <a:srgbClr val="0D0D0D"/>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1308880637"/>
                  </a:ext>
                </a:extLst>
              </a:tr>
              <a:tr h="370840">
                <a:tc>
                  <a:txBody>
                    <a:bodyPr/>
                    <a:lstStyle/>
                    <a:p>
                      <a:r>
                        <a:rPr lang="en-GB"/>
                        <a:t>Potential for Harm</a:t>
                      </a:r>
                    </a:p>
                  </a:txBody>
                  <a:tcPr>
                    <a:solidFill>
                      <a:srgbClr val="C0C9D6"/>
                    </a:solidFill>
                  </a:tcPr>
                </a:tc>
                <a:tc>
                  <a:txBody>
                    <a:bodyPr/>
                    <a:lstStyle/>
                    <a:p>
                      <a:pPr algn="ctr">
                        <a:lnSpc>
                          <a:spcPct val="107000"/>
                        </a:lnSpc>
                        <a:spcAft>
                          <a:spcPts val="800"/>
                        </a:spcAft>
                      </a:pPr>
                      <a:r>
                        <a:rPr lang="en-GB" sz="1800" b="1">
                          <a:solidFill>
                            <a:srgbClr val="0D0D0D"/>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1385680836"/>
                  </a:ext>
                </a:extLst>
              </a:tr>
              <a:tr h="370840">
                <a:tc>
                  <a:txBody>
                    <a:bodyPr/>
                    <a:lstStyle/>
                    <a:p>
                      <a:pPr algn="r"/>
                      <a:r>
                        <a:rPr lang="en-GB" b="1"/>
                        <a:t>Average</a:t>
                      </a:r>
                    </a:p>
                  </a:txBody>
                  <a:tcPr>
                    <a:solidFill>
                      <a:srgbClr val="E3E7ED"/>
                    </a:solidFill>
                  </a:tcPr>
                </a:tc>
                <a:tc>
                  <a:txBody>
                    <a:bodyPr/>
                    <a:lstStyle/>
                    <a:p>
                      <a:pPr algn="ctr">
                        <a:lnSpc>
                          <a:spcPct val="107000"/>
                        </a:lnSpc>
                        <a:spcAft>
                          <a:spcPts val="800"/>
                        </a:spcAft>
                      </a:pPr>
                      <a:r>
                        <a:rPr lang="en-GB" sz="1800" b="1">
                          <a:solidFill>
                            <a:srgbClr val="0D0D0D"/>
                          </a:solidFill>
                          <a:effectLst/>
                          <a:latin typeface="Calibri" panose="020F0502020204030204" pitchFamily="34" charset="0"/>
                          <a:ea typeface="Calibri" panose="020F0502020204030204" pitchFamily="34" charset="0"/>
                          <a:cs typeface="Calibri" panose="020F0502020204030204" pitchFamily="34" charset="0"/>
                        </a:rPr>
                        <a:t>3 </a:t>
                      </a:r>
                      <a:r>
                        <a:rPr lang="en-GB" sz="1800" b="0">
                          <a:solidFill>
                            <a:srgbClr val="0D0D0D"/>
                          </a:solidFill>
                          <a:effectLst/>
                          <a:latin typeface="Calibri" panose="020F0502020204030204" pitchFamily="34" charset="0"/>
                          <a:ea typeface="Calibri" panose="020F0502020204030204" pitchFamily="34" charset="0"/>
                          <a:cs typeface="Calibri" panose="020F0502020204030204" pitchFamily="34" charset="0"/>
                        </a:rPr>
                        <a:t>(3.2)</a:t>
                      </a:r>
                      <a:endParaRPr lang="en-GB" sz="18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3330347202"/>
                  </a:ext>
                </a:extLst>
              </a:tr>
              <a:tr h="370840">
                <a:tc>
                  <a:txBody>
                    <a:bodyPr/>
                    <a:lstStyle/>
                    <a:p>
                      <a:pPr algn="ctr"/>
                      <a:r>
                        <a:rPr lang="en-GB" b="1">
                          <a:solidFill>
                            <a:schemeClr val="bg1"/>
                          </a:solidFill>
                        </a:rPr>
                        <a:t>Compliance Assessment</a:t>
                      </a:r>
                    </a:p>
                  </a:txBody>
                  <a:tcPr>
                    <a:solidFill>
                      <a:srgbClr val="44546A"/>
                    </a:solidFill>
                  </a:tcPr>
                </a:tc>
                <a:tc>
                  <a:txBody>
                    <a:bodyPr/>
                    <a:lstStyle/>
                    <a:p>
                      <a:pPr algn="ctr"/>
                      <a:r>
                        <a:rPr lang="en-GB" b="1">
                          <a:solidFill>
                            <a:schemeClr val="bg1"/>
                          </a:solidFill>
                        </a:rPr>
                        <a:t>Score</a:t>
                      </a:r>
                    </a:p>
                  </a:txBody>
                  <a:tcPr>
                    <a:solidFill>
                      <a:srgbClr val="44546A"/>
                    </a:solidFill>
                  </a:tcPr>
                </a:tc>
                <a:extLst>
                  <a:ext uri="{0D108BD9-81ED-4DB2-BD59-A6C34878D82A}">
                    <a16:rowId xmlns:a16="http://schemas.microsoft.com/office/drawing/2014/main" val="53881694"/>
                  </a:ext>
                </a:extLst>
              </a:tr>
              <a:tr h="370840">
                <a:tc>
                  <a:txBody>
                    <a:bodyPr/>
                    <a:lstStyle/>
                    <a:p>
                      <a:r>
                        <a:rPr lang="en-GB"/>
                        <a:t>Management Systems</a:t>
                      </a:r>
                    </a:p>
                  </a:txBody>
                  <a:tcPr>
                    <a:solidFill>
                      <a:srgbClr val="C0C9D6"/>
                    </a:solidFill>
                  </a:tcPr>
                </a:tc>
                <a:tc>
                  <a:txBody>
                    <a:bodyPr/>
                    <a:lstStyle/>
                    <a:p>
                      <a:pPr algn="ctr">
                        <a:lnSpc>
                          <a:spcPct val="107000"/>
                        </a:lnSpc>
                        <a:spcAft>
                          <a:spcPts val="800"/>
                        </a:spcAft>
                      </a:pPr>
                      <a:r>
                        <a:rPr lang="en-GB" sz="1800" b="1" kern="1200">
                          <a:solidFill>
                            <a:srgbClr val="0D0D0D"/>
                          </a:solidFill>
                          <a:effectLst/>
                          <a:latin typeface="Calibri" panose="020F0502020204030204" pitchFamily="34" charset="0"/>
                          <a:ea typeface="Calibri" panose="020F0502020204030204" pitchFamily="34" charset="0"/>
                          <a:cs typeface="Calibri" panose="020F0502020204030204" pitchFamily="34" charset="0"/>
                        </a:rPr>
                        <a:t>1</a:t>
                      </a:r>
                      <a:endParaRPr lang="en-GB"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348317201"/>
                  </a:ext>
                </a:extLst>
              </a:tr>
              <a:tr h="370840">
                <a:tc>
                  <a:txBody>
                    <a:bodyPr/>
                    <a:lstStyle/>
                    <a:p>
                      <a:r>
                        <a:rPr lang="en-GB"/>
                        <a:t>Allergen Information</a:t>
                      </a:r>
                    </a:p>
                  </a:txBody>
                  <a:tcPr>
                    <a:solidFill>
                      <a:srgbClr val="E3E7ED"/>
                    </a:solidFill>
                  </a:tcPr>
                </a:tc>
                <a:tc>
                  <a:txBody>
                    <a:bodyPr/>
                    <a:lstStyle/>
                    <a:p>
                      <a:pPr algn="ctr">
                        <a:lnSpc>
                          <a:spcPct val="107000"/>
                        </a:lnSpc>
                        <a:spcAft>
                          <a:spcPts val="800"/>
                        </a:spcAft>
                      </a:pPr>
                      <a:r>
                        <a:rPr lang="en-GB" sz="1800" b="1" kern="1200">
                          <a:solidFill>
                            <a:srgbClr val="0D0D0D"/>
                          </a:solidFill>
                          <a:effectLst/>
                          <a:latin typeface="Calibri" panose="020F0502020204030204" pitchFamily="34" charset="0"/>
                          <a:ea typeface="Calibri" panose="020F0502020204030204" pitchFamily="34" charset="0"/>
                          <a:cs typeface="Calibri" panose="020F0502020204030204" pitchFamily="34" charset="0"/>
                        </a:rPr>
                        <a:t>1</a:t>
                      </a:r>
                      <a:endParaRPr lang="en-GB"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4117978596"/>
                  </a:ext>
                </a:extLst>
              </a:tr>
              <a:tr h="370840">
                <a:tc>
                  <a:txBody>
                    <a:bodyPr/>
                    <a:lstStyle/>
                    <a:p>
                      <a:r>
                        <a:rPr lang="en-GB"/>
                        <a:t>Current Compliance</a:t>
                      </a:r>
                    </a:p>
                  </a:txBody>
                  <a:tcPr>
                    <a:solidFill>
                      <a:srgbClr val="C0C9D6"/>
                    </a:solidFill>
                  </a:tcPr>
                </a:tc>
                <a:tc>
                  <a:txBody>
                    <a:bodyPr/>
                    <a:lstStyle/>
                    <a:p>
                      <a:pPr algn="ctr">
                        <a:lnSpc>
                          <a:spcPct val="107000"/>
                        </a:lnSpc>
                        <a:spcAft>
                          <a:spcPts val="800"/>
                        </a:spcAft>
                      </a:pPr>
                      <a:r>
                        <a:rPr lang="en-GB" sz="1800" b="1" kern="1200">
                          <a:solidFill>
                            <a:srgbClr val="0D0D0D"/>
                          </a:solidFill>
                          <a:effectLst/>
                          <a:latin typeface="Calibri" panose="020F0502020204030204" pitchFamily="34" charset="0"/>
                          <a:ea typeface="Calibri" panose="020F0502020204030204" pitchFamily="34" charset="0"/>
                          <a:cs typeface="Calibri" panose="020F0502020204030204" pitchFamily="34" charset="0"/>
                        </a:rPr>
                        <a:t>1</a:t>
                      </a:r>
                      <a:endParaRPr lang="en-GB"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937100679"/>
                  </a:ext>
                </a:extLst>
              </a:tr>
              <a:tr h="370840">
                <a:tc>
                  <a:txBody>
                    <a:bodyPr/>
                    <a:lstStyle/>
                    <a:p>
                      <a:r>
                        <a:rPr lang="en-GB"/>
                        <a:t>Confidence in Management</a:t>
                      </a:r>
                    </a:p>
                  </a:txBody>
                  <a:tcPr>
                    <a:solidFill>
                      <a:srgbClr val="E3E7ED"/>
                    </a:solidFill>
                  </a:tcPr>
                </a:tc>
                <a:tc>
                  <a:txBody>
                    <a:bodyPr/>
                    <a:lstStyle/>
                    <a:p>
                      <a:pPr algn="ctr">
                        <a:lnSpc>
                          <a:spcPct val="107000"/>
                        </a:lnSpc>
                        <a:spcAft>
                          <a:spcPts val="800"/>
                        </a:spcAft>
                      </a:pPr>
                      <a:r>
                        <a:rPr lang="en-GB" sz="1800" b="1" kern="1200">
                          <a:solidFill>
                            <a:srgbClr val="0D0D0D"/>
                          </a:solidFill>
                          <a:effectLst/>
                          <a:latin typeface="Calibri" panose="020F0502020204030204" pitchFamily="34" charset="0"/>
                          <a:ea typeface="Calibri" panose="020F0502020204030204" pitchFamily="34" charset="0"/>
                          <a:cs typeface="Calibri" panose="020F0502020204030204" pitchFamily="34" charset="0"/>
                        </a:rPr>
                        <a:t>2</a:t>
                      </a:r>
                      <a:endParaRPr lang="en-GB"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2576838464"/>
                  </a:ext>
                </a:extLst>
              </a:tr>
              <a:tr h="370840">
                <a:tc>
                  <a:txBody>
                    <a:bodyPr/>
                    <a:lstStyle/>
                    <a:p>
                      <a:pPr algn="r"/>
                      <a:r>
                        <a:rPr lang="en-GB" b="1"/>
                        <a:t>Average</a:t>
                      </a:r>
                    </a:p>
                  </a:txBody>
                  <a:tcPr>
                    <a:solidFill>
                      <a:srgbClr val="C0C9D6"/>
                    </a:solidFill>
                  </a:tcPr>
                </a:tc>
                <a:tc>
                  <a:txBody>
                    <a:bodyPr/>
                    <a:lstStyle/>
                    <a:p>
                      <a:pPr algn="ctr">
                        <a:lnSpc>
                          <a:spcPct val="107000"/>
                        </a:lnSpc>
                        <a:spcAft>
                          <a:spcPts val="800"/>
                        </a:spcAft>
                      </a:pPr>
                      <a:r>
                        <a:rPr lang="en-GB" sz="1800" b="1" kern="1200">
                          <a:solidFill>
                            <a:srgbClr val="0D0D0D"/>
                          </a:solidFill>
                          <a:effectLst/>
                          <a:latin typeface="Calibri" panose="020F0502020204030204" pitchFamily="34" charset="0"/>
                          <a:ea typeface="Calibri" panose="020F0502020204030204" pitchFamily="34" charset="0"/>
                          <a:cs typeface="Calibri" panose="020F0502020204030204" pitchFamily="34" charset="0"/>
                        </a:rPr>
                        <a:t>1 </a:t>
                      </a:r>
                      <a:r>
                        <a:rPr lang="en-GB" sz="1800" b="0" kern="1200">
                          <a:solidFill>
                            <a:srgbClr val="0D0D0D"/>
                          </a:solidFill>
                          <a:effectLst/>
                          <a:latin typeface="Calibri" panose="020F0502020204030204" pitchFamily="34" charset="0"/>
                          <a:ea typeface="Calibri" panose="020F0502020204030204" pitchFamily="34" charset="0"/>
                          <a:cs typeface="Calibri" panose="020F0502020204030204" pitchFamily="34" charset="0"/>
                        </a:rPr>
                        <a:t>(1.25)</a:t>
                      </a:r>
                      <a:endParaRPr lang="en-GB" sz="18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2619477703"/>
                  </a:ext>
                </a:extLst>
              </a:tr>
            </a:tbl>
          </a:graphicData>
        </a:graphic>
      </p:graphicFrame>
      <p:sp>
        <p:nvSpPr>
          <p:cNvPr id="2" name="Title 1">
            <a:extLst>
              <a:ext uri="{FF2B5EF4-FFF2-40B4-BE49-F238E27FC236}">
                <a16:creationId xmlns:a16="http://schemas.microsoft.com/office/drawing/2014/main" id="{B68C78D5-E640-D914-FFE5-AFA6C62EB6B7}"/>
              </a:ext>
            </a:extLst>
          </p:cNvPr>
          <p:cNvSpPr>
            <a:spLocks noGrp="1"/>
          </p:cNvSpPr>
          <p:nvPr>
            <p:ph type="title"/>
          </p:nvPr>
        </p:nvSpPr>
        <p:spPr>
          <a:xfrm>
            <a:off x="838200" y="60961"/>
            <a:ext cx="10515600" cy="907746"/>
          </a:xfrm>
        </p:spPr>
        <p:txBody>
          <a:bodyPr>
            <a:normAutofit/>
          </a:bodyPr>
          <a:lstStyle/>
          <a:p>
            <a:r>
              <a:rPr lang="en-GB" sz="3600"/>
              <a:t>Case Study 5</a:t>
            </a:r>
            <a:endParaRPr lang="en-GB" sz="3600">
              <a:latin typeface="Fira Sans" panose="020B0503050000020004" pitchFamily="34" charset="0"/>
            </a:endParaRPr>
          </a:p>
        </p:txBody>
      </p:sp>
      <p:pic>
        <p:nvPicPr>
          <p:cNvPr id="7" name="Picture 6" descr="An image of the decision matrix, further illustrating the range of inherent risk hazards, from Very Low to Serious and the range of compliance, from High &amp; Sustained Compliance to Serious Non-compliance">
            <a:extLst>
              <a:ext uri="{FF2B5EF4-FFF2-40B4-BE49-F238E27FC236}">
                <a16:creationId xmlns:a16="http://schemas.microsoft.com/office/drawing/2014/main" id="{AE7B982E-7866-97BB-5803-01850D9A3802}"/>
              </a:ext>
            </a:extLst>
          </p:cNvPr>
          <p:cNvPicPr>
            <a:picLocks noChangeAspect="1"/>
          </p:cNvPicPr>
          <p:nvPr/>
        </p:nvPicPr>
        <p:blipFill>
          <a:blip r:embed="rId3"/>
          <a:stretch>
            <a:fillRect/>
          </a:stretch>
        </p:blipFill>
        <p:spPr>
          <a:xfrm>
            <a:off x="5605492" y="1955985"/>
            <a:ext cx="6281863" cy="4660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 name="Group 11" descr="Arrows indicating the decision matrix determines the intervention frequency to be 36 months following the risk assessment">
            <a:extLst>
              <a:ext uri="{FF2B5EF4-FFF2-40B4-BE49-F238E27FC236}">
                <a16:creationId xmlns:a16="http://schemas.microsoft.com/office/drawing/2014/main" id="{711B3A30-3FA5-8A97-191D-D2FED4EB1249}"/>
              </a:ext>
            </a:extLst>
          </p:cNvPr>
          <p:cNvGrpSpPr/>
          <p:nvPr/>
        </p:nvGrpSpPr>
        <p:grpSpPr>
          <a:xfrm>
            <a:off x="6365461" y="3542228"/>
            <a:ext cx="1064982" cy="2232930"/>
            <a:chOff x="9681907" y="3540314"/>
            <a:chExt cx="1064982" cy="2195251"/>
          </a:xfrm>
        </p:grpSpPr>
        <p:cxnSp>
          <p:nvCxnSpPr>
            <p:cNvPr id="16" name="Straight Arrow Connector 15">
              <a:extLst>
                <a:ext uri="{FF2B5EF4-FFF2-40B4-BE49-F238E27FC236}">
                  <a16:creationId xmlns:a16="http://schemas.microsoft.com/office/drawing/2014/main" id="{D2538203-55F8-DF8A-AF44-E9C7367E1D14}"/>
                </a:ext>
              </a:extLst>
            </p:cNvPr>
            <p:cNvCxnSpPr>
              <a:cxnSpLocks/>
            </p:cNvCxnSpPr>
            <p:nvPr/>
          </p:nvCxnSpPr>
          <p:spPr>
            <a:xfrm flipV="1">
              <a:off x="10214398" y="4491789"/>
              <a:ext cx="0" cy="1243776"/>
            </a:xfrm>
            <a:prstGeom prst="straightConnector1">
              <a:avLst/>
            </a:prstGeom>
            <a:ln w="76200">
              <a:solidFill>
                <a:srgbClr val="44546A"/>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F1CA5D9-62C3-1AFC-A99B-42ED0885BB8A}"/>
                </a:ext>
              </a:extLst>
            </p:cNvPr>
            <p:cNvSpPr/>
            <p:nvPr/>
          </p:nvSpPr>
          <p:spPr>
            <a:xfrm>
              <a:off x="9681907" y="3540314"/>
              <a:ext cx="1064982" cy="753035"/>
            </a:xfrm>
            <a:prstGeom prst="ellipse">
              <a:avLst/>
            </a:prstGeom>
            <a:solidFill>
              <a:srgbClr val="44546A">
                <a:alpha val="40000"/>
              </a:srgbClr>
            </a:solidFill>
            <a:ln>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Connector: Elbow 17" descr="Arrow indicating the relevant column on the decision matrix for a Compliance Assessment with a score of 5 (high &amp; sustained compliance)">
            <a:extLst>
              <a:ext uri="{FF2B5EF4-FFF2-40B4-BE49-F238E27FC236}">
                <a16:creationId xmlns:a16="http://schemas.microsoft.com/office/drawing/2014/main" id="{D4A4BBD1-A1C3-8AC6-11B8-EC2A7889AD11}"/>
              </a:ext>
            </a:extLst>
          </p:cNvPr>
          <p:cNvCxnSpPr>
            <a:cxnSpLocks/>
          </p:cNvCxnSpPr>
          <p:nvPr/>
        </p:nvCxnSpPr>
        <p:spPr>
          <a:xfrm flipV="1">
            <a:off x="4931877" y="6077803"/>
            <a:ext cx="1966075" cy="305905"/>
          </a:xfrm>
          <a:prstGeom prst="bentConnector3">
            <a:avLst>
              <a:gd name="adj1" fmla="val 50000"/>
            </a:avLst>
          </a:prstGeom>
          <a:ln w="76200">
            <a:solidFill>
              <a:srgbClr val="44546A"/>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descr="Arrow indicating the relevant row on the decision matrix for an Inherent Risk with a score of 2 (significant hazard)">
            <a:extLst>
              <a:ext uri="{FF2B5EF4-FFF2-40B4-BE49-F238E27FC236}">
                <a16:creationId xmlns:a16="http://schemas.microsoft.com/office/drawing/2014/main" id="{68F9C7B4-DEF4-C72E-C883-7E787E0BE7E7}"/>
              </a:ext>
            </a:extLst>
          </p:cNvPr>
          <p:cNvCxnSpPr>
            <a:cxnSpLocks/>
          </p:cNvCxnSpPr>
          <p:nvPr/>
        </p:nvCxnSpPr>
        <p:spPr>
          <a:xfrm flipV="1">
            <a:off x="4786489" y="3946358"/>
            <a:ext cx="1437848" cy="286975"/>
          </a:xfrm>
          <a:prstGeom prst="bentConnector3">
            <a:avLst>
              <a:gd name="adj1" fmla="val 50000"/>
            </a:avLst>
          </a:prstGeom>
          <a:ln w="76200">
            <a:solidFill>
              <a:srgbClr val="44546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96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2499-031F-F689-D765-DF00B37B5AED}"/>
              </a:ext>
            </a:extLst>
          </p:cNvPr>
          <p:cNvSpPr>
            <a:spLocks noGrp="1"/>
          </p:cNvSpPr>
          <p:nvPr>
            <p:ph type="title"/>
          </p:nvPr>
        </p:nvSpPr>
        <p:spPr/>
        <p:txBody>
          <a:bodyPr>
            <a:normAutofit/>
          </a:bodyPr>
          <a:lstStyle/>
          <a:p>
            <a:r>
              <a:rPr lang="en-GB" sz="3600"/>
              <a:t>Case Study 6</a:t>
            </a:r>
          </a:p>
        </p:txBody>
      </p:sp>
      <p:graphicFrame>
        <p:nvGraphicFramePr>
          <p:cNvPr id="6" name="Content Placeholder 5">
            <a:extLst>
              <a:ext uri="{FF2B5EF4-FFF2-40B4-BE49-F238E27FC236}">
                <a16:creationId xmlns:a16="http://schemas.microsoft.com/office/drawing/2014/main" id="{8499BD9F-20D9-29F7-2607-6109E8C9CD0A}"/>
              </a:ext>
            </a:extLst>
          </p:cNvPr>
          <p:cNvGraphicFramePr>
            <a:graphicFrameLocks noGrp="1"/>
          </p:cNvGraphicFramePr>
          <p:nvPr>
            <p:ph sz="half" idx="1"/>
            <p:extLst>
              <p:ext uri="{D42A27DB-BD31-4B8C-83A1-F6EECF244321}">
                <p14:modId xmlns:p14="http://schemas.microsoft.com/office/powerpoint/2010/main" val="2120180402"/>
              </p:ext>
            </p:extLst>
          </p:nvPr>
        </p:nvGraphicFramePr>
        <p:xfrm>
          <a:off x="838200" y="1320800"/>
          <a:ext cx="10337800" cy="5370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28ED901-C252-026D-40A7-155B374D7516}"/>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a:p>
        </p:txBody>
      </p:sp>
    </p:spTree>
    <p:extLst>
      <p:ext uri="{BB962C8B-B14F-4D97-AF65-F5344CB8AC3E}">
        <p14:creationId xmlns:p14="http://schemas.microsoft.com/office/powerpoint/2010/main" val="3607082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1">
            <a:extLst>
              <a:ext uri="{FF2B5EF4-FFF2-40B4-BE49-F238E27FC236}">
                <a16:creationId xmlns:a16="http://schemas.microsoft.com/office/drawing/2014/main" id="{741A7B7D-61F0-263D-BC40-A38D703C917B}"/>
              </a:ext>
            </a:extLst>
          </p:cNvPr>
          <p:cNvGraphicFramePr>
            <a:graphicFrameLocks noGrp="1"/>
          </p:cNvGraphicFramePr>
          <p:nvPr>
            <p:extLst>
              <p:ext uri="{D42A27DB-BD31-4B8C-83A1-F6EECF244321}">
                <p14:modId xmlns:p14="http://schemas.microsoft.com/office/powerpoint/2010/main" val="4216585064"/>
              </p:ext>
            </p:extLst>
          </p:nvPr>
        </p:nvGraphicFramePr>
        <p:xfrm>
          <a:off x="838200" y="1795983"/>
          <a:ext cx="4093677" cy="4820920"/>
        </p:xfrm>
        <a:graphic>
          <a:graphicData uri="http://schemas.openxmlformats.org/drawingml/2006/table">
            <a:tbl>
              <a:tblPr firstRow="1" bandRow="1">
                <a:tableStyleId>{5C22544A-7EE6-4342-B048-85BDC9FD1C3A}</a:tableStyleId>
              </a:tblPr>
              <a:tblGrid>
                <a:gridCol w="3013363">
                  <a:extLst>
                    <a:ext uri="{9D8B030D-6E8A-4147-A177-3AD203B41FA5}">
                      <a16:colId xmlns:a16="http://schemas.microsoft.com/office/drawing/2014/main" val="2030560642"/>
                    </a:ext>
                  </a:extLst>
                </a:gridCol>
                <a:gridCol w="1080314">
                  <a:extLst>
                    <a:ext uri="{9D8B030D-6E8A-4147-A177-3AD203B41FA5}">
                      <a16:colId xmlns:a16="http://schemas.microsoft.com/office/drawing/2014/main" val="101541612"/>
                    </a:ext>
                  </a:extLst>
                </a:gridCol>
              </a:tblGrid>
              <a:tr h="370840">
                <a:tc>
                  <a:txBody>
                    <a:bodyPr/>
                    <a:lstStyle/>
                    <a:p>
                      <a:pPr algn="ctr"/>
                      <a:r>
                        <a:rPr lang="en-GB" b="1"/>
                        <a:t>Inherent Risk</a:t>
                      </a:r>
                    </a:p>
                  </a:txBody>
                  <a:tcPr>
                    <a:solidFill>
                      <a:srgbClr val="44546A"/>
                    </a:solidFill>
                  </a:tcPr>
                </a:tc>
                <a:tc>
                  <a:txBody>
                    <a:bodyPr/>
                    <a:lstStyle/>
                    <a:p>
                      <a:pPr algn="ctr"/>
                      <a:r>
                        <a:rPr lang="en-GB" b="1"/>
                        <a:t>Score</a:t>
                      </a:r>
                    </a:p>
                  </a:txBody>
                  <a:tcPr>
                    <a:solidFill>
                      <a:srgbClr val="44546A"/>
                    </a:solidFill>
                  </a:tcPr>
                </a:tc>
                <a:extLst>
                  <a:ext uri="{0D108BD9-81ED-4DB2-BD59-A6C34878D82A}">
                    <a16:rowId xmlns:a16="http://schemas.microsoft.com/office/drawing/2014/main" val="407048346"/>
                  </a:ext>
                </a:extLst>
              </a:tr>
              <a:tr h="370840">
                <a:tc>
                  <a:txBody>
                    <a:bodyPr/>
                    <a:lstStyle/>
                    <a:p>
                      <a:r>
                        <a:rPr lang="en-GB"/>
                        <a:t>Scale &amp; Supply</a:t>
                      </a:r>
                    </a:p>
                  </a:txBody>
                  <a:tcPr>
                    <a:solidFill>
                      <a:srgbClr val="C0C9D6"/>
                    </a:solidFill>
                  </a:tcPr>
                </a:tc>
                <a:tc>
                  <a:txBody>
                    <a:bodyPr/>
                    <a:lstStyle/>
                    <a:p>
                      <a:pPr algn="ctr"/>
                      <a:r>
                        <a:rPr lang="en-GB" dirty="0"/>
                        <a:t>3</a:t>
                      </a:r>
                    </a:p>
                  </a:txBody>
                  <a:tcPr>
                    <a:solidFill>
                      <a:srgbClr val="C0C9D6"/>
                    </a:solidFill>
                  </a:tcPr>
                </a:tc>
                <a:extLst>
                  <a:ext uri="{0D108BD9-81ED-4DB2-BD59-A6C34878D82A}">
                    <a16:rowId xmlns:a16="http://schemas.microsoft.com/office/drawing/2014/main" val="2517480513"/>
                  </a:ext>
                </a:extLst>
              </a:tr>
              <a:tr h="370840">
                <a:tc>
                  <a:txBody>
                    <a:bodyPr/>
                    <a:lstStyle/>
                    <a:p>
                      <a:r>
                        <a:rPr lang="en-GB"/>
                        <a:t>Ease of Compliance</a:t>
                      </a:r>
                    </a:p>
                  </a:txBody>
                  <a:tcPr>
                    <a:solidFill>
                      <a:srgbClr val="E3E7ED"/>
                    </a:solidFill>
                  </a:tcPr>
                </a:tc>
                <a:tc>
                  <a:txBody>
                    <a:bodyPr/>
                    <a:lstStyle/>
                    <a:p>
                      <a:pPr algn="ctr"/>
                      <a:r>
                        <a:rPr lang="en-GB" dirty="0"/>
                        <a:t>5</a:t>
                      </a:r>
                    </a:p>
                  </a:txBody>
                  <a:tcPr>
                    <a:solidFill>
                      <a:srgbClr val="E3E7ED"/>
                    </a:solidFill>
                  </a:tcPr>
                </a:tc>
                <a:extLst>
                  <a:ext uri="{0D108BD9-81ED-4DB2-BD59-A6C34878D82A}">
                    <a16:rowId xmlns:a16="http://schemas.microsoft.com/office/drawing/2014/main" val="3453349024"/>
                  </a:ext>
                </a:extLst>
              </a:tr>
              <a:tr h="370840">
                <a:tc>
                  <a:txBody>
                    <a:bodyPr/>
                    <a:lstStyle/>
                    <a:p>
                      <a:r>
                        <a:rPr lang="en-GB"/>
                        <a:t>Complexity</a:t>
                      </a:r>
                    </a:p>
                  </a:txBody>
                  <a:tcPr>
                    <a:solidFill>
                      <a:srgbClr val="C0C9D6"/>
                    </a:solidFill>
                  </a:tcPr>
                </a:tc>
                <a:tc>
                  <a:txBody>
                    <a:bodyPr/>
                    <a:lstStyle/>
                    <a:p>
                      <a:pPr algn="ctr"/>
                      <a:r>
                        <a:rPr lang="en-GB" dirty="0"/>
                        <a:t>5</a:t>
                      </a:r>
                    </a:p>
                  </a:txBody>
                  <a:tcPr>
                    <a:solidFill>
                      <a:srgbClr val="C0C9D6"/>
                    </a:solidFill>
                  </a:tcPr>
                </a:tc>
                <a:extLst>
                  <a:ext uri="{0D108BD9-81ED-4DB2-BD59-A6C34878D82A}">
                    <a16:rowId xmlns:a16="http://schemas.microsoft.com/office/drawing/2014/main" val="2999825312"/>
                  </a:ext>
                </a:extLst>
              </a:tr>
              <a:tr h="370840">
                <a:tc>
                  <a:txBody>
                    <a:bodyPr/>
                    <a:lstStyle/>
                    <a:p>
                      <a:r>
                        <a:rPr lang="en-GB"/>
                        <a:t>Responsible for Information</a:t>
                      </a:r>
                    </a:p>
                  </a:txBody>
                  <a:tcPr>
                    <a:solidFill>
                      <a:srgbClr val="E3E7ED"/>
                    </a:solidFill>
                  </a:tcPr>
                </a:tc>
                <a:tc>
                  <a:txBody>
                    <a:bodyPr/>
                    <a:lstStyle/>
                    <a:p>
                      <a:pPr algn="ctr"/>
                      <a:r>
                        <a:rPr lang="en-GB" dirty="0"/>
                        <a:t>5</a:t>
                      </a:r>
                    </a:p>
                  </a:txBody>
                  <a:tcPr>
                    <a:solidFill>
                      <a:srgbClr val="E3E7ED"/>
                    </a:solidFill>
                  </a:tcPr>
                </a:tc>
                <a:extLst>
                  <a:ext uri="{0D108BD9-81ED-4DB2-BD59-A6C34878D82A}">
                    <a16:rowId xmlns:a16="http://schemas.microsoft.com/office/drawing/2014/main" val="1308880637"/>
                  </a:ext>
                </a:extLst>
              </a:tr>
              <a:tr h="370840">
                <a:tc>
                  <a:txBody>
                    <a:bodyPr/>
                    <a:lstStyle/>
                    <a:p>
                      <a:r>
                        <a:rPr lang="en-GB"/>
                        <a:t>Potential for Harm</a:t>
                      </a:r>
                    </a:p>
                  </a:txBody>
                  <a:tcPr>
                    <a:solidFill>
                      <a:srgbClr val="C0C9D6"/>
                    </a:solidFill>
                  </a:tcPr>
                </a:tc>
                <a:tc>
                  <a:txBody>
                    <a:bodyPr/>
                    <a:lstStyle/>
                    <a:p>
                      <a:pPr algn="ctr"/>
                      <a:r>
                        <a:rPr lang="en-GB" dirty="0"/>
                        <a:t>5</a:t>
                      </a:r>
                    </a:p>
                  </a:txBody>
                  <a:tcPr>
                    <a:solidFill>
                      <a:srgbClr val="C0C9D6"/>
                    </a:solidFill>
                  </a:tcPr>
                </a:tc>
                <a:extLst>
                  <a:ext uri="{0D108BD9-81ED-4DB2-BD59-A6C34878D82A}">
                    <a16:rowId xmlns:a16="http://schemas.microsoft.com/office/drawing/2014/main" val="1385680836"/>
                  </a:ext>
                </a:extLst>
              </a:tr>
              <a:tr h="370840">
                <a:tc>
                  <a:txBody>
                    <a:bodyPr/>
                    <a:lstStyle/>
                    <a:p>
                      <a:pPr algn="r"/>
                      <a:r>
                        <a:rPr lang="en-GB" b="1"/>
                        <a:t>Average</a:t>
                      </a:r>
                    </a:p>
                  </a:txBody>
                  <a:tcPr>
                    <a:solidFill>
                      <a:srgbClr val="E3E7ED"/>
                    </a:solidFill>
                  </a:tcPr>
                </a:tc>
                <a:tc>
                  <a:txBody>
                    <a:bodyPr/>
                    <a:lstStyle/>
                    <a:p>
                      <a:pPr algn="ctr"/>
                      <a:r>
                        <a:rPr lang="en-GB" b="1" dirty="0"/>
                        <a:t>5 </a:t>
                      </a:r>
                      <a:r>
                        <a:rPr lang="en-GB" b="0" dirty="0"/>
                        <a:t>(4.6)</a:t>
                      </a:r>
                    </a:p>
                  </a:txBody>
                  <a:tcPr>
                    <a:solidFill>
                      <a:srgbClr val="E3E7ED"/>
                    </a:solidFill>
                  </a:tcPr>
                </a:tc>
                <a:extLst>
                  <a:ext uri="{0D108BD9-81ED-4DB2-BD59-A6C34878D82A}">
                    <a16:rowId xmlns:a16="http://schemas.microsoft.com/office/drawing/2014/main" val="3330347202"/>
                  </a:ext>
                </a:extLst>
              </a:tr>
              <a:tr h="370840">
                <a:tc>
                  <a:txBody>
                    <a:bodyPr/>
                    <a:lstStyle/>
                    <a:p>
                      <a:pPr algn="ctr"/>
                      <a:r>
                        <a:rPr lang="en-GB" b="1">
                          <a:solidFill>
                            <a:schemeClr val="bg1"/>
                          </a:solidFill>
                        </a:rPr>
                        <a:t>Compliance Assessment</a:t>
                      </a:r>
                    </a:p>
                  </a:txBody>
                  <a:tcPr>
                    <a:solidFill>
                      <a:srgbClr val="44546A"/>
                    </a:solidFill>
                  </a:tcPr>
                </a:tc>
                <a:tc>
                  <a:txBody>
                    <a:bodyPr/>
                    <a:lstStyle/>
                    <a:p>
                      <a:pPr algn="ctr"/>
                      <a:r>
                        <a:rPr lang="en-GB" b="1">
                          <a:solidFill>
                            <a:schemeClr val="bg1"/>
                          </a:solidFill>
                        </a:rPr>
                        <a:t>Score</a:t>
                      </a:r>
                    </a:p>
                  </a:txBody>
                  <a:tcPr>
                    <a:solidFill>
                      <a:srgbClr val="44546A"/>
                    </a:solidFill>
                  </a:tcPr>
                </a:tc>
                <a:extLst>
                  <a:ext uri="{0D108BD9-81ED-4DB2-BD59-A6C34878D82A}">
                    <a16:rowId xmlns:a16="http://schemas.microsoft.com/office/drawing/2014/main" val="53881694"/>
                  </a:ext>
                </a:extLst>
              </a:tr>
              <a:tr h="370840">
                <a:tc>
                  <a:txBody>
                    <a:bodyPr/>
                    <a:lstStyle/>
                    <a:p>
                      <a:r>
                        <a:rPr lang="en-GB"/>
                        <a:t>Management Systems</a:t>
                      </a:r>
                    </a:p>
                  </a:txBody>
                  <a:tcPr>
                    <a:solidFill>
                      <a:srgbClr val="C0C9D6"/>
                    </a:solidFill>
                  </a:tcPr>
                </a:tc>
                <a:tc>
                  <a:txBody>
                    <a:bodyPr/>
                    <a:lstStyle/>
                    <a:p>
                      <a:pPr algn="ctr"/>
                      <a:r>
                        <a:rPr lang="en-GB" dirty="0"/>
                        <a:t>5</a:t>
                      </a:r>
                    </a:p>
                  </a:txBody>
                  <a:tcPr>
                    <a:solidFill>
                      <a:srgbClr val="C0C9D6"/>
                    </a:solidFill>
                  </a:tcPr>
                </a:tc>
                <a:extLst>
                  <a:ext uri="{0D108BD9-81ED-4DB2-BD59-A6C34878D82A}">
                    <a16:rowId xmlns:a16="http://schemas.microsoft.com/office/drawing/2014/main" val="348317201"/>
                  </a:ext>
                </a:extLst>
              </a:tr>
              <a:tr h="370840">
                <a:tc>
                  <a:txBody>
                    <a:bodyPr/>
                    <a:lstStyle/>
                    <a:p>
                      <a:r>
                        <a:rPr lang="en-GB"/>
                        <a:t>Allergen Information</a:t>
                      </a:r>
                    </a:p>
                  </a:txBody>
                  <a:tcPr>
                    <a:solidFill>
                      <a:srgbClr val="E3E7ED"/>
                    </a:solidFill>
                  </a:tcPr>
                </a:tc>
                <a:tc>
                  <a:txBody>
                    <a:bodyPr/>
                    <a:lstStyle/>
                    <a:p>
                      <a:pPr algn="ctr"/>
                      <a:r>
                        <a:rPr lang="en-GB"/>
                        <a:t>5</a:t>
                      </a:r>
                    </a:p>
                  </a:txBody>
                  <a:tcPr>
                    <a:solidFill>
                      <a:srgbClr val="E3E7ED"/>
                    </a:solidFill>
                  </a:tcPr>
                </a:tc>
                <a:extLst>
                  <a:ext uri="{0D108BD9-81ED-4DB2-BD59-A6C34878D82A}">
                    <a16:rowId xmlns:a16="http://schemas.microsoft.com/office/drawing/2014/main" val="4117978596"/>
                  </a:ext>
                </a:extLst>
              </a:tr>
              <a:tr h="370840">
                <a:tc>
                  <a:txBody>
                    <a:bodyPr/>
                    <a:lstStyle/>
                    <a:p>
                      <a:r>
                        <a:rPr lang="en-GB"/>
                        <a:t>Current Compliance</a:t>
                      </a:r>
                    </a:p>
                  </a:txBody>
                  <a:tcPr>
                    <a:solidFill>
                      <a:srgbClr val="C0C9D6"/>
                    </a:solidFill>
                  </a:tcPr>
                </a:tc>
                <a:tc>
                  <a:txBody>
                    <a:bodyPr/>
                    <a:lstStyle/>
                    <a:p>
                      <a:pPr algn="ctr"/>
                      <a:r>
                        <a:rPr lang="en-GB"/>
                        <a:t>5</a:t>
                      </a:r>
                    </a:p>
                  </a:txBody>
                  <a:tcPr>
                    <a:solidFill>
                      <a:srgbClr val="C0C9D6"/>
                    </a:solidFill>
                  </a:tcPr>
                </a:tc>
                <a:extLst>
                  <a:ext uri="{0D108BD9-81ED-4DB2-BD59-A6C34878D82A}">
                    <a16:rowId xmlns:a16="http://schemas.microsoft.com/office/drawing/2014/main" val="937100679"/>
                  </a:ext>
                </a:extLst>
              </a:tr>
              <a:tr h="370840">
                <a:tc>
                  <a:txBody>
                    <a:bodyPr/>
                    <a:lstStyle/>
                    <a:p>
                      <a:r>
                        <a:rPr lang="en-GB"/>
                        <a:t>Confidence in Management</a:t>
                      </a:r>
                    </a:p>
                  </a:txBody>
                  <a:tcPr>
                    <a:solidFill>
                      <a:srgbClr val="E3E7ED"/>
                    </a:solidFill>
                  </a:tcPr>
                </a:tc>
                <a:tc>
                  <a:txBody>
                    <a:bodyPr/>
                    <a:lstStyle/>
                    <a:p>
                      <a:pPr algn="ctr"/>
                      <a:r>
                        <a:rPr lang="en-GB"/>
                        <a:t>5</a:t>
                      </a:r>
                    </a:p>
                  </a:txBody>
                  <a:tcPr>
                    <a:solidFill>
                      <a:srgbClr val="E3E7ED"/>
                    </a:solidFill>
                  </a:tcPr>
                </a:tc>
                <a:extLst>
                  <a:ext uri="{0D108BD9-81ED-4DB2-BD59-A6C34878D82A}">
                    <a16:rowId xmlns:a16="http://schemas.microsoft.com/office/drawing/2014/main" val="2576838464"/>
                  </a:ext>
                </a:extLst>
              </a:tr>
              <a:tr h="370840">
                <a:tc>
                  <a:txBody>
                    <a:bodyPr/>
                    <a:lstStyle/>
                    <a:p>
                      <a:pPr algn="r"/>
                      <a:r>
                        <a:rPr lang="en-GB" b="1"/>
                        <a:t>Average</a:t>
                      </a:r>
                    </a:p>
                  </a:txBody>
                  <a:tcPr>
                    <a:solidFill>
                      <a:srgbClr val="C0C9D6"/>
                    </a:solidFill>
                  </a:tcPr>
                </a:tc>
                <a:tc>
                  <a:txBody>
                    <a:bodyPr/>
                    <a:lstStyle/>
                    <a:p>
                      <a:pPr algn="ctr"/>
                      <a:r>
                        <a:rPr lang="en-GB" b="1" dirty="0"/>
                        <a:t>5 </a:t>
                      </a:r>
                      <a:r>
                        <a:rPr lang="en-GB" b="0" dirty="0"/>
                        <a:t>(5)</a:t>
                      </a:r>
                    </a:p>
                  </a:txBody>
                  <a:tcPr>
                    <a:solidFill>
                      <a:srgbClr val="C0C9D6"/>
                    </a:solidFill>
                  </a:tcPr>
                </a:tc>
                <a:extLst>
                  <a:ext uri="{0D108BD9-81ED-4DB2-BD59-A6C34878D82A}">
                    <a16:rowId xmlns:a16="http://schemas.microsoft.com/office/drawing/2014/main" val="2619477703"/>
                  </a:ext>
                </a:extLst>
              </a:tr>
            </a:tbl>
          </a:graphicData>
        </a:graphic>
      </p:graphicFrame>
      <p:sp>
        <p:nvSpPr>
          <p:cNvPr id="2" name="Title 1">
            <a:extLst>
              <a:ext uri="{FF2B5EF4-FFF2-40B4-BE49-F238E27FC236}">
                <a16:creationId xmlns:a16="http://schemas.microsoft.com/office/drawing/2014/main" id="{B68C78D5-E640-D914-FFE5-AFA6C62EB6B7}"/>
              </a:ext>
            </a:extLst>
          </p:cNvPr>
          <p:cNvSpPr>
            <a:spLocks noGrp="1"/>
          </p:cNvSpPr>
          <p:nvPr>
            <p:ph type="title"/>
          </p:nvPr>
        </p:nvSpPr>
        <p:spPr>
          <a:xfrm>
            <a:off x="838200" y="60961"/>
            <a:ext cx="10515600" cy="907746"/>
          </a:xfrm>
        </p:spPr>
        <p:txBody>
          <a:bodyPr>
            <a:normAutofit/>
          </a:bodyPr>
          <a:lstStyle/>
          <a:p>
            <a:r>
              <a:rPr lang="en-GB" sz="3600" b="1" dirty="0">
                <a:latin typeface="Fira Sans" panose="020B0503050000020004" pitchFamily="34" charset="0"/>
              </a:rPr>
              <a:t>Case Study 6</a:t>
            </a:r>
            <a:endParaRPr lang="en-GB" sz="3600" b="1" dirty="0">
              <a:latin typeface="Fira Sans"/>
            </a:endParaRPr>
          </a:p>
        </p:txBody>
      </p:sp>
      <p:pic>
        <p:nvPicPr>
          <p:cNvPr id="7" name="Picture 6" descr="An image of the decision matrix, further illustrating the range of inherent risk hazards, from Very Low to Serious and the range of compliance, from High &amp; Sustained Compliance to Serious Non-compliance">
            <a:extLst>
              <a:ext uri="{FF2B5EF4-FFF2-40B4-BE49-F238E27FC236}">
                <a16:creationId xmlns:a16="http://schemas.microsoft.com/office/drawing/2014/main" id="{AE7B982E-7866-97BB-5803-01850D9A3802}"/>
              </a:ext>
            </a:extLst>
          </p:cNvPr>
          <p:cNvPicPr>
            <a:picLocks noChangeAspect="1"/>
          </p:cNvPicPr>
          <p:nvPr/>
        </p:nvPicPr>
        <p:blipFill>
          <a:blip r:embed="rId3"/>
          <a:stretch>
            <a:fillRect/>
          </a:stretch>
        </p:blipFill>
        <p:spPr>
          <a:xfrm>
            <a:off x="5605492" y="1955985"/>
            <a:ext cx="6281863" cy="4660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 name="Group 11" descr="Arrows indicating the decision matrix determines the intervention frequency to be 36 months following the risk assessment">
            <a:extLst>
              <a:ext uri="{FF2B5EF4-FFF2-40B4-BE49-F238E27FC236}">
                <a16:creationId xmlns:a16="http://schemas.microsoft.com/office/drawing/2014/main" id="{711B3A30-3FA5-8A97-191D-D2FED4EB1249}"/>
              </a:ext>
            </a:extLst>
          </p:cNvPr>
          <p:cNvGrpSpPr/>
          <p:nvPr/>
        </p:nvGrpSpPr>
        <p:grpSpPr>
          <a:xfrm>
            <a:off x="10762129" y="1955985"/>
            <a:ext cx="1064982" cy="1815915"/>
            <a:chOff x="10746889" y="4379425"/>
            <a:chExt cx="1064982" cy="1901632"/>
          </a:xfrm>
        </p:grpSpPr>
        <p:cxnSp>
          <p:nvCxnSpPr>
            <p:cNvPr id="16" name="Straight Arrow Connector 15">
              <a:extLst>
                <a:ext uri="{FF2B5EF4-FFF2-40B4-BE49-F238E27FC236}">
                  <a16:creationId xmlns:a16="http://schemas.microsoft.com/office/drawing/2014/main" id="{D2538203-55F8-DF8A-AF44-E9C7367E1D14}"/>
                </a:ext>
              </a:extLst>
            </p:cNvPr>
            <p:cNvCxnSpPr>
              <a:cxnSpLocks/>
            </p:cNvCxnSpPr>
            <p:nvPr/>
          </p:nvCxnSpPr>
          <p:spPr>
            <a:xfrm flipV="1">
              <a:off x="11252499" y="5109882"/>
              <a:ext cx="0" cy="1171175"/>
            </a:xfrm>
            <a:prstGeom prst="straightConnector1">
              <a:avLst/>
            </a:prstGeom>
            <a:ln w="76200">
              <a:solidFill>
                <a:srgbClr val="44546A"/>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F1CA5D9-62C3-1AFC-A99B-42ED0885BB8A}"/>
                </a:ext>
              </a:extLst>
            </p:cNvPr>
            <p:cNvSpPr/>
            <p:nvPr/>
          </p:nvSpPr>
          <p:spPr>
            <a:xfrm>
              <a:off x="10746889" y="4379425"/>
              <a:ext cx="1064982" cy="753035"/>
            </a:xfrm>
            <a:prstGeom prst="ellipse">
              <a:avLst/>
            </a:prstGeom>
            <a:solidFill>
              <a:srgbClr val="44546A">
                <a:alpha val="40000"/>
              </a:srgbClr>
            </a:solidFill>
            <a:ln>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Connector: Elbow 17" descr="Arrow indicating the relevant column on the decision matrix for a Compliance Assessment with a score of 5 (high &amp; sustained compliance)">
            <a:extLst>
              <a:ext uri="{FF2B5EF4-FFF2-40B4-BE49-F238E27FC236}">
                <a16:creationId xmlns:a16="http://schemas.microsoft.com/office/drawing/2014/main" id="{D4A4BBD1-A1C3-8AC6-11B8-EC2A7889AD11}"/>
              </a:ext>
            </a:extLst>
          </p:cNvPr>
          <p:cNvCxnSpPr>
            <a:cxnSpLocks/>
          </p:cNvCxnSpPr>
          <p:nvPr/>
        </p:nvCxnSpPr>
        <p:spPr>
          <a:xfrm flipV="1">
            <a:off x="4652674" y="2737091"/>
            <a:ext cx="6615065" cy="3576674"/>
          </a:xfrm>
          <a:prstGeom prst="bentConnector3">
            <a:avLst>
              <a:gd name="adj1" fmla="val 100281"/>
            </a:avLst>
          </a:prstGeom>
          <a:ln w="76200">
            <a:solidFill>
              <a:srgbClr val="44546A"/>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descr="Arrow indicating the relevant row on the decision matrix for an Inherent Risk with a score of 2 (significant hazard)">
            <a:extLst>
              <a:ext uri="{FF2B5EF4-FFF2-40B4-BE49-F238E27FC236}">
                <a16:creationId xmlns:a16="http://schemas.microsoft.com/office/drawing/2014/main" id="{68F9C7B4-DEF4-C72E-C883-7E787E0BE7E7}"/>
              </a:ext>
            </a:extLst>
          </p:cNvPr>
          <p:cNvCxnSpPr>
            <a:cxnSpLocks/>
          </p:cNvCxnSpPr>
          <p:nvPr/>
        </p:nvCxnSpPr>
        <p:spPr>
          <a:xfrm flipV="1">
            <a:off x="4786489" y="2263140"/>
            <a:ext cx="5960400" cy="1970193"/>
          </a:xfrm>
          <a:prstGeom prst="bentConnector3">
            <a:avLst>
              <a:gd name="adj1" fmla="val 50000"/>
            </a:avLst>
          </a:prstGeom>
          <a:ln w="76200">
            <a:solidFill>
              <a:srgbClr val="44546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2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CA78BD-8957-55C3-E2CF-EF005A784332}"/>
              </a:ext>
            </a:extLst>
          </p:cNvPr>
          <p:cNvSpPr>
            <a:spLocks noGrp="1"/>
          </p:cNvSpPr>
          <p:nvPr>
            <p:ph type="title"/>
          </p:nvPr>
        </p:nvSpPr>
        <p:spPr>
          <a:xfrm>
            <a:off x="838200" y="365126"/>
            <a:ext cx="8922544" cy="618944"/>
          </a:xfrm>
        </p:spPr>
        <p:txBody>
          <a:bodyPr>
            <a:normAutofit fontScale="90000"/>
          </a:bodyPr>
          <a:lstStyle/>
          <a:p>
            <a:r>
              <a:rPr lang="en-GB"/>
              <a:t>Summary</a:t>
            </a:r>
          </a:p>
        </p:txBody>
      </p:sp>
      <p:sp>
        <p:nvSpPr>
          <p:cNvPr id="5" name="Content Placeholder 4">
            <a:extLst>
              <a:ext uri="{FF2B5EF4-FFF2-40B4-BE49-F238E27FC236}">
                <a16:creationId xmlns:a16="http://schemas.microsoft.com/office/drawing/2014/main" id="{BC97FA5E-5F52-B32B-6A09-E51DAF1D8123}"/>
              </a:ext>
            </a:extLst>
          </p:cNvPr>
          <p:cNvSpPr>
            <a:spLocks noGrp="1"/>
          </p:cNvSpPr>
          <p:nvPr>
            <p:ph idx="1"/>
          </p:nvPr>
        </p:nvSpPr>
        <p:spPr>
          <a:xfrm>
            <a:off x="838200" y="1619794"/>
            <a:ext cx="10515600" cy="4557169"/>
          </a:xfrm>
        </p:spPr>
        <p:txBody>
          <a:bodyPr>
            <a:normAutofit fontScale="85000" lnSpcReduction="10000"/>
          </a:bodyPr>
          <a:lstStyle/>
          <a:p>
            <a:pPr marL="0" indent="0">
              <a:buNone/>
            </a:pPr>
            <a:r>
              <a:rPr lang="en-GB" dirty="0"/>
              <a:t>The FSDM facilitates flexibility in delivery and the use of intelligence to:</a:t>
            </a:r>
          </a:p>
          <a:p>
            <a:pPr marL="0" indent="0">
              <a:buNone/>
            </a:pPr>
            <a:endParaRPr lang="en-GB" dirty="0"/>
          </a:p>
          <a:p>
            <a:r>
              <a:rPr lang="en-GB" dirty="0"/>
              <a:t>Target resources where they will be most effective</a:t>
            </a:r>
          </a:p>
          <a:p>
            <a:r>
              <a:rPr lang="en-GB" dirty="0"/>
              <a:t>Allow for use of new technologies in Official Controls if they are appropriate.</a:t>
            </a:r>
          </a:p>
          <a:p>
            <a:r>
              <a:rPr lang="en-GB" dirty="0"/>
              <a:t>It will, by use of the LAICT allow intelligence to be used across the food enforcement environment</a:t>
            </a:r>
          </a:p>
          <a:p>
            <a:r>
              <a:rPr lang="en-GB" dirty="0"/>
              <a:t>This will result in lower levels of non-compliant and potentially dangerous foods in the marketplace</a:t>
            </a:r>
          </a:p>
          <a:p>
            <a:pPr marL="0" indent="0">
              <a:buNone/>
            </a:pPr>
            <a:endParaRPr lang="en-GB" dirty="0"/>
          </a:p>
          <a:p>
            <a:pPr marL="0" indent="0">
              <a:buNone/>
            </a:pPr>
            <a:r>
              <a:rPr lang="en-GB" dirty="0"/>
              <a:t>We hope you have found this webinar useful- any Qs- we hope to expand on these &amp; develop consistency exercises in the future</a:t>
            </a:r>
          </a:p>
        </p:txBody>
      </p:sp>
    </p:spTree>
    <p:extLst>
      <p:ext uri="{BB962C8B-B14F-4D97-AF65-F5344CB8AC3E}">
        <p14:creationId xmlns:p14="http://schemas.microsoft.com/office/powerpoint/2010/main" val="3903920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88533-BF4D-82AC-CE20-E6922D2AB496}"/>
              </a:ext>
            </a:extLst>
          </p:cNvPr>
          <p:cNvSpPr>
            <a:spLocks noGrp="1"/>
          </p:cNvSpPr>
          <p:nvPr>
            <p:ph type="subTitle" idx="1"/>
          </p:nvPr>
        </p:nvSpPr>
        <p:spPr/>
        <p:txBody>
          <a:bodyPr>
            <a:noAutofit/>
          </a:bodyPr>
          <a:lstStyle/>
          <a:p>
            <a:pPr marL="0" indent="0" algn="ctr">
              <a:buNone/>
            </a:pPr>
            <a:r>
              <a:rPr lang="en-GB" sz="2800">
                <a:latin typeface="Fira Sans"/>
              </a:rPr>
              <a:t>This is the end of module 4 and the end of the training.</a:t>
            </a:r>
          </a:p>
          <a:p>
            <a:pPr marL="0" indent="0" algn="ctr">
              <a:buNone/>
            </a:pPr>
            <a:endParaRPr lang="en-GB" sz="2800"/>
          </a:p>
          <a:p>
            <a:pPr marL="0" indent="0" algn="ctr">
              <a:buNone/>
            </a:pPr>
            <a:r>
              <a:rPr lang="en-GB" sz="2800">
                <a:latin typeface="Fira Sans"/>
              </a:rPr>
              <a:t>Any questions please email </a:t>
            </a:r>
          </a:p>
          <a:p>
            <a:pPr marL="0" indent="0" algn="ctr">
              <a:buNone/>
            </a:pPr>
            <a:r>
              <a:rPr lang="en-GB" sz="2800">
                <a:latin typeface="Fira Sans"/>
                <a:hlinkClick r:id="rId2"/>
              </a:rPr>
              <a:t>FSDMEnquiries@food.gov.uk</a:t>
            </a:r>
            <a:r>
              <a:rPr lang="en-GB" sz="2800">
                <a:latin typeface="Fira Sans"/>
              </a:rPr>
              <a:t> </a:t>
            </a:r>
          </a:p>
        </p:txBody>
      </p:sp>
      <p:sp>
        <p:nvSpPr>
          <p:cNvPr id="6" name="TextBox 5">
            <a:extLst>
              <a:ext uri="{FF2B5EF4-FFF2-40B4-BE49-F238E27FC236}">
                <a16:creationId xmlns:a16="http://schemas.microsoft.com/office/drawing/2014/main" id="{ADA5CDD6-D63E-AAE4-3423-6C6FDA691F68}"/>
              </a:ext>
            </a:extLst>
          </p:cNvPr>
          <p:cNvSpPr txBox="1"/>
          <p:nvPr/>
        </p:nvSpPr>
        <p:spPr>
          <a:xfrm>
            <a:off x="2895600" y="1429435"/>
            <a:ext cx="6096000" cy="2862322"/>
          </a:xfrm>
          <a:prstGeom prst="rect">
            <a:avLst/>
          </a:prstGeom>
          <a:noFill/>
        </p:spPr>
        <p:txBody>
          <a:bodyPr wrap="square">
            <a:spAutoFit/>
          </a:bodyPr>
          <a:lstStyle/>
          <a:p>
            <a:pPr algn="ctr"/>
            <a:r>
              <a:rPr lang="en-GB" sz="6000" b="0">
                <a:latin typeface="Fira Sans" panose="020B0503050000020004" pitchFamily="34" charset="0"/>
              </a:rPr>
              <a:t>Thank you for participating!</a:t>
            </a:r>
            <a:br>
              <a:rPr lang="en-GB" sz="6000" b="0">
                <a:latin typeface="Fira Sans" panose="020B0503050000020004" pitchFamily="34" charset="0"/>
              </a:rPr>
            </a:br>
            <a:endParaRPr lang="en-GB" sz="6000" b="0">
              <a:latin typeface="Fira Sans" panose="020B0503050000020004" pitchFamily="34" charset="0"/>
            </a:endParaRPr>
          </a:p>
        </p:txBody>
      </p:sp>
    </p:spTree>
    <p:extLst>
      <p:ext uri="{BB962C8B-B14F-4D97-AF65-F5344CB8AC3E}">
        <p14:creationId xmlns:p14="http://schemas.microsoft.com/office/powerpoint/2010/main" val="428586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DF76-4BCF-8021-3720-7236CA3341BF}"/>
              </a:ext>
            </a:extLst>
          </p:cNvPr>
          <p:cNvSpPr>
            <a:spLocks noGrp="1"/>
          </p:cNvSpPr>
          <p:nvPr>
            <p:ph type="ctrTitle"/>
          </p:nvPr>
        </p:nvSpPr>
        <p:spPr>
          <a:xfrm>
            <a:off x="527304" y="410782"/>
            <a:ext cx="9144000" cy="944181"/>
          </a:xfrm>
        </p:spPr>
        <p:txBody>
          <a:bodyPr>
            <a:normAutofit/>
          </a:bodyPr>
          <a:lstStyle/>
          <a:p>
            <a:pPr algn="l"/>
            <a:r>
              <a:rPr lang="en-GB" sz="3600" b="0" i="0">
                <a:solidFill>
                  <a:srgbClr val="242424"/>
                </a:solidFill>
                <a:effectLst/>
              </a:rPr>
              <a:t>Participation Instructions</a:t>
            </a:r>
            <a:endParaRPr lang="en-GB" sz="3600">
              <a:highlight>
                <a:srgbClr val="FFFF00"/>
              </a:highlight>
            </a:endParaRPr>
          </a:p>
        </p:txBody>
      </p:sp>
      <p:graphicFrame>
        <p:nvGraphicFramePr>
          <p:cNvPr id="11" name="Diagram 10">
            <a:extLst>
              <a:ext uri="{FF2B5EF4-FFF2-40B4-BE49-F238E27FC236}">
                <a16:creationId xmlns:a16="http://schemas.microsoft.com/office/drawing/2014/main" id="{631BA8D9-3011-C89B-059E-653D6A9FFF18}"/>
              </a:ext>
            </a:extLst>
          </p:cNvPr>
          <p:cNvGraphicFramePr/>
          <p:nvPr>
            <p:extLst>
              <p:ext uri="{D42A27DB-BD31-4B8C-83A1-F6EECF244321}">
                <p14:modId xmlns:p14="http://schemas.microsoft.com/office/powerpoint/2010/main" val="3670393905"/>
              </p:ext>
            </p:extLst>
          </p:nvPr>
        </p:nvGraphicFramePr>
        <p:xfrm>
          <a:off x="9535" y="1257579"/>
          <a:ext cx="12184418" cy="5600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42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CB7C63-8BE6-3A3C-2BD6-F6B7106F09A5}"/>
              </a:ext>
            </a:extLst>
          </p:cNvPr>
          <p:cNvSpPr>
            <a:spLocks noGrp="1"/>
          </p:cNvSpPr>
          <p:nvPr>
            <p:ph type="title"/>
          </p:nvPr>
        </p:nvSpPr>
        <p:spPr/>
        <p:txBody>
          <a:bodyPr/>
          <a:lstStyle/>
          <a:p>
            <a:r>
              <a:rPr lang="en-GB" sz="4400"/>
              <a:t>Case Studies</a:t>
            </a:r>
            <a:endParaRPr lang="en-GB"/>
          </a:p>
        </p:txBody>
      </p:sp>
      <p:graphicFrame>
        <p:nvGraphicFramePr>
          <p:cNvPr id="2" name="Content Placeholder 1">
            <a:extLst>
              <a:ext uri="{FF2B5EF4-FFF2-40B4-BE49-F238E27FC236}">
                <a16:creationId xmlns:a16="http://schemas.microsoft.com/office/drawing/2014/main" id="{A03AC922-B69A-4E5B-2DEC-FE174636A788}"/>
              </a:ext>
            </a:extLst>
          </p:cNvPr>
          <p:cNvGraphicFramePr>
            <a:graphicFrameLocks noGrp="1"/>
          </p:cNvGraphicFramePr>
          <p:nvPr>
            <p:ph idx="1"/>
            <p:extLst>
              <p:ext uri="{D42A27DB-BD31-4B8C-83A1-F6EECF244321}">
                <p14:modId xmlns:p14="http://schemas.microsoft.com/office/powerpoint/2010/main" val="17022796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ubtitle 2">
            <a:extLst>
              <a:ext uri="{FF2B5EF4-FFF2-40B4-BE49-F238E27FC236}">
                <a16:creationId xmlns:a16="http://schemas.microsoft.com/office/drawing/2014/main" id="{EEFD1450-1AA7-3EA0-C4AC-A83B0B17599C}"/>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ira Sans"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ira Sans"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ira Sans"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ira Sans"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ira Sans"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4178630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2499-031F-F689-D765-DF00B37B5AED}"/>
              </a:ext>
            </a:extLst>
          </p:cNvPr>
          <p:cNvSpPr>
            <a:spLocks noGrp="1"/>
          </p:cNvSpPr>
          <p:nvPr>
            <p:ph type="title"/>
          </p:nvPr>
        </p:nvSpPr>
        <p:spPr/>
        <p:txBody>
          <a:bodyPr>
            <a:normAutofit/>
          </a:bodyPr>
          <a:lstStyle/>
          <a:p>
            <a:r>
              <a:rPr lang="en-GB" sz="3600"/>
              <a:t>Case Study 1 – Local Takeaway</a:t>
            </a:r>
          </a:p>
        </p:txBody>
      </p:sp>
      <p:graphicFrame>
        <p:nvGraphicFramePr>
          <p:cNvPr id="6" name="Content Placeholder 5">
            <a:extLst>
              <a:ext uri="{FF2B5EF4-FFF2-40B4-BE49-F238E27FC236}">
                <a16:creationId xmlns:a16="http://schemas.microsoft.com/office/drawing/2014/main" id="{8499BD9F-20D9-29F7-2607-6109E8C9CD0A}"/>
              </a:ext>
            </a:extLst>
          </p:cNvPr>
          <p:cNvGraphicFramePr>
            <a:graphicFrameLocks noGrp="1"/>
          </p:cNvGraphicFramePr>
          <p:nvPr>
            <p:ph sz="half" idx="1"/>
            <p:extLst>
              <p:ext uri="{D42A27DB-BD31-4B8C-83A1-F6EECF244321}">
                <p14:modId xmlns:p14="http://schemas.microsoft.com/office/powerpoint/2010/main" val="3314574108"/>
              </p:ext>
            </p:extLst>
          </p:nvPr>
        </p:nvGraphicFramePr>
        <p:xfrm>
          <a:off x="838200" y="1320800"/>
          <a:ext cx="10337800" cy="5370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28ED901-C252-026D-40A7-155B374D7516}"/>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a:p>
        </p:txBody>
      </p:sp>
    </p:spTree>
    <p:extLst>
      <p:ext uri="{BB962C8B-B14F-4D97-AF65-F5344CB8AC3E}">
        <p14:creationId xmlns:p14="http://schemas.microsoft.com/office/powerpoint/2010/main" val="3086592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1">
            <a:extLst>
              <a:ext uri="{FF2B5EF4-FFF2-40B4-BE49-F238E27FC236}">
                <a16:creationId xmlns:a16="http://schemas.microsoft.com/office/drawing/2014/main" id="{741A7B7D-61F0-263D-BC40-A38D703C917B}"/>
              </a:ext>
            </a:extLst>
          </p:cNvPr>
          <p:cNvGraphicFramePr>
            <a:graphicFrameLocks noGrp="1"/>
          </p:cNvGraphicFramePr>
          <p:nvPr>
            <p:extLst>
              <p:ext uri="{D42A27DB-BD31-4B8C-83A1-F6EECF244321}">
                <p14:modId xmlns:p14="http://schemas.microsoft.com/office/powerpoint/2010/main" val="1179648559"/>
              </p:ext>
            </p:extLst>
          </p:nvPr>
        </p:nvGraphicFramePr>
        <p:xfrm>
          <a:off x="694204" y="1018540"/>
          <a:ext cx="4093677" cy="4820920"/>
        </p:xfrm>
        <a:graphic>
          <a:graphicData uri="http://schemas.openxmlformats.org/drawingml/2006/table">
            <a:tbl>
              <a:tblPr firstRow="1" bandRow="1">
                <a:tableStyleId>{5C22544A-7EE6-4342-B048-85BDC9FD1C3A}</a:tableStyleId>
              </a:tblPr>
              <a:tblGrid>
                <a:gridCol w="3013363">
                  <a:extLst>
                    <a:ext uri="{9D8B030D-6E8A-4147-A177-3AD203B41FA5}">
                      <a16:colId xmlns:a16="http://schemas.microsoft.com/office/drawing/2014/main" val="2030560642"/>
                    </a:ext>
                  </a:extLst>
                </a:gridCol>
                <a:gridCol w="1080314">
                  <a:extLst>
                    <a:ext uri="{9D8B030D-6E8A-4147-A177-3AD203B41FA5}">
                      <a16:colId xmlns:a16="http://schemas.microsoft.com/office/drawing/2014/main" val="101541612"/>
                    </a:ext>
                  </a:extLst>
                </a:gridCol>
              </a:tblGrid>
              <a:tr h="370840">
                <a:tc>
                  <a:txBody>
                    <a:bodyPr/>
                    <a:lstStyle/>
                    <a:p>
                      <a:pPr algn="ctr"/>
                      <a:r>
                        <a:rPr lang="en-GB" b="1"/>
                        <a:t>Inherent Risk</a:t>
                      </a:r>
                    </a:p>
                  </a:txBody>
                  <a:tcPr>
                    <a:solidFill>
                      <a:srgbClr val="44546A"/>
                    </a:solidFill>
                  </a:tcPr>
                </a:tc>
                <a:tc>
                  <a:txBody>
                    <a:bodyPr/>
                    <a:lstStyle/>
                    <a:p>
                      <a:pPr algn="ctr"/>
                      <a:r>
                        <a:rPr lang="en-GB" b="1"/>
                        <a:t>Score</a:t>
                      </a:r>
                    </a:p>
                  </a:txBody>
                  <a:tcPr>
                    <a:solidFill>
                      <a:srgbClr val="44546A"/>
                    </a:solidFill>
                  </a:tcPr>
                </a:tc>
                <a:extLst>
                  <a:ext uri="{0D108BD9-81ED-4DB2-BD59-A6C34878D82A}">
                    <a16:rowId xmlns:a16="http://schemas.microsoft.com/office/drawing/2014/main" val="407048346"/>
                  </a:ext>
                </a:extLst>
              </a:tr>
              <a:tr h="370840">
                <a:tc>
                  <a:txBody>
                    <a:bodyPr/>
                    <a:lstStyle/>
                    <a:p>
                      <a:r>
                        <a:rPr lang="en-GB"/>
                        <a:t>Scale &amp; Supply</a:t>
                      </a:r>
                    </a:p>
                  </a:txBody>
                  <a:tcPr>
                    <a:solidFill>
                      <a:srgbClr val="C0C9D6"/>
                    </a:solidFill>
                  </a:tcPr>
                </a:tc>
                <a:tc>
                  <a:txBody>
                    <a:bodyPr/>
                    <a:lstStyle/>
                    <a:p>
                      <a:pPr algn="ctr"/>
                      <a:r>
                        <a:rPr lang="en-GB"/>
                        <a:t>4</a:t>
                      </a:r>
                    </a:p>
                  </a:txBody>
                  <a:tcPr>
                    <a:solidFill>
                      <a:srgbClr val="C0C9D6"/>
                    </a:solidFill>
                  </a:tcPr>
                </a:tc>
                <a:extLst>
                  <a:ext uri="{0D108BD9-81ED-4DB2-BD59-A6C34878D82A}">
                    <a16:rowId xmlns:a16="http://schemas.microsoft.com/office/drawing/2014/main" val="2517480513"/>
                  </a:ext>
                </a:extLst>
              </a:tr>
              <a:tr h="370840">
                <a:tc>
                  <a:txBody>
                    <a:bodyPr/>
                    <a:lstStyle/>
                    <a:p>
                      <a:r>
                        <a:rPr lang="en-GB"/>
                        <a:t>Ease of Compliance</a:t>
                      </a:r>
                    </a:p>
                  </a:txBody>
                  <a:tcPr>
                    <a:solidFill>
                      <a:srgbClr val="E3E7ED"/>
                    </a:solidFill>
                  </a:tcPr>
                </a:tc>
                <a:tc>
                  <a:txBody>
                    <a:bodyPr/>
                    <a:lstStyle/>
                    <a:p>
                      <a:pPr algn="ctr"/>
                      <a:r>
                        <a:rPr lang="en-GB" dirty="0"/>
                        <a:t>3</a:t>
                      </a:r>
                    </a:p>
                  </a:txBody>
                  <a:tcPr>
                    <a:solidFill>
                      <a:srgbClr val="E3E7ED"/>
                    </a:solidFill>
                  </a:tcPr>
                </a:tc>
                <a:extLst>
                  <a:ext uri="{0D108BD9-81ED-4DB2-BD59-A6C34878D82A}">
                    <a16:rowId xmlns:a16="http://schemas.microsoft.com/office/drawing/2014/main" val="3453349024"/>
                  </a:ext>
                </a:extLst>
              </a:tr>
              <a:tr h="370840">
                <a:tc>
                  <a:txBody>
                    <a:bodyPr/>
                    <a:lstStyle/>
                    <a:p>
                      <a:r>
                        <a:rPr lang="en-GB"/>
                        <a:t>Complexity</a:t>
                      </a:r>
                    </a:p>
                  </a:txBody>
                  <a:tcPr>
                    <a:solidFill>
                      <a:srgbClr val="C0C9D6"/>
                    </a:solidFill>
                  </a:tcPr>
                </a:tc>
                <a:tc>
                  <a:txBody>
                    <a:bodyPr/>
                    <a:lstStyle/>
                    <a:p>
                      <a:pPr algn="ctr"/>
                      <a:r>
                        <a:rPr lang="en-GB"/>
                        <a:t>3</a:t>
                      </a:r>
                    </a:p>
                  </a:txBody>
                  <a:tcPr>
                    <a:solidFill>
                      <a:srgbClr val="C0C9D6"/>
                    </a:solidFill>
                  </a:tcPr>
                </a:tc>
                <a:extLst>
                  <a:ext uri="{0D108BD9-81ED-4DB2-BD59-A6C34878D82A}">
                    <a16:rowId xmlns:a16="http://schemas.microsoft.com/office/drawing/2014/main" val="2999825312"/>
                  </a:ext>
                </a:extLst>
              </a:tr>
              <a:tr h="370840">
                <a:tc>
                  <a:txBody>
                    <a:bodyPr/>
                    <a:lstStyle/>
                    <a:p>
                      <a:r>
                        <a:rPr lang="en-GB"/>
                        <a:t>Responsible for Information</a:t>
                      </a:r>
                    </a:p>
                  </a:txBody>
                  <a:tcPr>
                    <a:solidFill>
                      <a:srgbClr val="E3E7ED"/>
                    </a:solidFill>
                  </a:tcPr>
                </a:tc>
                <a:tc>
                  <a:txBody>
                    <a:bodyPr/>
                    <a:lstStyle/>
                    <a:p>
                      <a:pPr algn="ctr"/>
                      <a:r>
                        <a:rPr lang="en-GB" dirty="0"/>
                        <a:t>4</a:t>
                      </a:r>
                    </a:p>
                  </a:txBody>
                  <a:tcPr>
                    <a:solidFill>
                      <a:srgbClr val="E3E7ED"/>
                    </a:solidFill>
                  </a:tcPr>
                </a:tc>
                <a:extLst>
                  <a:ext uri="{0D108BD9-81ED-4DB2-BD59-A6C34878D82A}">
                    <a16:rowId xmlns:a16="http://schemas.microsoft.com/office/drawing/2014/main" val="1308880637"/>
                  </a:ext>
                </a:extLst>
              </a:tr>
              <a:tr h="370840">
                <a:tc>
                  <a:txBody>
                    <a:bodyPr/>
                    <a:lstStyle/>
                    <a:p>
                      <a:r>
                        <a:rPr lang="en-GB"/>
                        <a:t>Potential for Harm</a:t>
                      </a:r>
                    </a:p>
                  </a:txBody>
                  <a:tcPr>
                    <a:solidFill>
                      <a:srgbClr val="C0C9D6"/>
                    </a:solidFill>
                  </a:tcPr>
                </a:tc>
                <a:tc>
                  <a:txBody>
                    <a:bodyPr/>
                    <a:lstStyle/>
                    <a:p>
                      <a:pPr algn="ctr"/>
                      <a:r>
                        <a:rPr lang="en-GB"/>
                        <a:t>3</a:t>
                      </a:r>
                    </a:p>
                  </a:txBody>
                  <a:tcPr>
                    <a:solidFill>
                      <a:srgbClr val="C0C9D6"/>
                    </a:solidFill>
                  </a:tcPr>
                </a:tc>
                <a:extLst>
                  <a:ext uri="{0D108BD9-81ED-4DB2-BD59-A6C34878D82A}">
                    <a16:rowId xmlns:a16="http://schemas.microsoft.com/office/drawing/2014/main" val="1385680836"/>
                  </a:ext>
                </a:extLst>
              </a:tr>
              <a:tr h="370840">
                <a:tc>
                  <a:txBody>
                    <a:bodyPr/>
                    <a:lstStyle/>
                    <a:p>
                      <a:pPr algn="r"/>
                      <a:r>
                        <a:rPr lang="en-GB" b="1"/>
                        <a:t>Average</a:t>
                      </a:r>
                    </a:p>
                  </a:txBody>
                  <a:tcPr>
                    <a:solidFill>
                      <a:srgbClr val="E3E7ED"/>
                    </a:solidFill>
                  </a:tcPr>
                </a:tc>
                <a:tc>
                  <a:txBody>
                    <a:bodyPr/>
                    <a:lstStyle/>
                    <a:p>
                      <a:pPr algn="ctr"/>
                      <a:r>
                        <a:rPr lang="en-GB" b="1" dirty="0"/>
                        <a:t>3 </a:t>
                      </a:r>
                      <a:r>
                        <a:rPr lang="en-GB" b="0" dirty="0"/>
                        <a:t>(3.4)</a:t>
                      </a:r>
                    </a:p>
                  </a:txBody>
                  <a:tcPr>
                    <a:solidFill>
                      <a:srgbClr val="E3E7ED"/>
                    </a:solidFill>
                  </a:tcPr>
                </a:tc>
                <a:extLst>
                  <a:ext uri="{0D108BD9-81ED-4DB2-BD59-A6C34878D82A}">
                    <a16:rowId xmlns:a16="http://schemas.microsoft.com/office/drawing/2014/main" val="3330347202"/>
                  </a:ext>
                </a:extLst>
              </a:tr>
              <a:tr h="370840">
                <a:tc>
                  <a:txBody>
                    <a:bodyPr/>
                    <a:lstStyle/>
                    <a:p>
                      <a:pPr algn="ctr"/>
                      <a:r>
                        <a:rPr lang="en-GB" b="1">
                          <a:solidFill>
                            <a:schemeClr val="bg1"/>
                          </a:solidFill>
                        </a:rPr>
                        <a:t>Compliance Assessment</a:t>
                      </a:r>
                    </a:p>
                  </a:txBody>
                  <a:tcPr>
                    <a:solidFill>
                      <a:srgbClr val="44546A"/>
                    </a:solidFill>
                  </a:tcPr>
                </a:tc>
                <a:tc>
                  <a:txBody>
                    <a:bodyPr/>
                    <a:lstStyle/>
                    <a:p>
                      <a:pPr algn="ctr"/>
                      <a:r>
                        <a:rPr lang="en-GB" b="1">
                          <a:solidFill>
                            <a:schemeClr val="bg1"/>
                          </a:solidFill>
                        </a:rPr>
                        <a:t>Score</a:t>
                      </a:r>
                    </a:p>
                  </a:txBody>
                  <a:tcPr>
                    <a:solidFill>
                      <a:srgbClr val="44546A"/>
                    </a:solidFill>
                  </a:tcPr>
                </a:tc>
                <a:extLst>
                  <a:ext uri="{0D108BD9-81ED-4DB2-BD59-A6C34878D82A}">
                    <a16:rowId xmlns:a16="http://schemas.microsoft.com/office/drawing/2014/main" val="53881694"/>
                  </a:ext>
                </a:extLst>
              </a:tr>
              <a:tr h="370840">
                <a:tc>
                  <a:txBody>
                    <a:bodyPr/>
                    <a:lstStyle/>
                    <a:p>
                      <a:r>
                        <a:rPr lang="en-GB"/>
                        <a:t>Management Systems</a:t>
                      </a:r>
                    </a:p>
                  </a:txBody>
                  <a:tcPr>
                    <a:solidFill>
                      <a:srgbClr val="C0C9D6"/>
                    </a:solidFill>
                  </a:tcPr>
                </a:tc>
                <a:tc>
                  <a:txBody>
                    <a:bodyPr/>
                    <a:lstStyle/>
                    <a:p>
                      <a:pPr algn="ctr"/>
                      <a:r>
                        <a:rPr lang="en-GB" dirty="0"/>
                        <a:t>1</a:t>
                      </a:r>
                    </a:p>
                  </a:txBody>
                  <a:tcPr>
                    <a:solidFill>
                      <a:srgbClr val="C0C9D6"/>
                    </a:solidFill>
                  </a:tcPr>
                </a:tc>
                <a:extLst>
                  <a:ext uri="{0D108BD9-81ED-4DB2-BD59-A6C34878D82A}">
                    <a16:rowId xmlns:a16="http://schemas.microsoft.com/office/drawing/2014/main" val="348317201"/>
                  </a:ext>
                </a:extLst>
              </a:tr>
              <a:tr h="370840">
                <a:tc>
                  <a:txBody>
                    <a:bodyPr/>
                    <a:lstStyle/>
                    <a:p>
                      <a:r>
                        <a:rPr lang="en-GB"/>
                        <a:t>Allergen Information</a:t>
                      </a:r>
                    </a:p>
                  </a:txBody>
                  <a:tcPr>
                    <a:solidFill>
                      <a:srgbClr val="E3E7ED"/>
                    </a:solidFill>
                  </a:tcPr>
                </a:tc>
                <a:tc>
                  <a:txBody>
                    <a:bodyPr/>
                    <a:lstStyle/>
                    <a:p>
                      <a:pPr algn="ctr"/>
                      <a:r>
                        <a:rPr lang="en-GB"/>
                        <a:t>1</a:t>
                      </a:r>
                    </a:p>
                  </a:txBody>
                  <a:tcPr>
                    <a:solidFill>
                      <a:srgbClr val="E3E7ED"/>
                    </a:solidFill>
                  </a:tcPr>
                </a:tc>
                <a:extLst>
                  <a:ext uri="{0D108BD9-81ED-4DB2-BD59-A6C34878D82A}">
                    <a16:rowId xmlns:a16="http://schemas.microsoft.com/office/drawing/2014/main" val="4117978596"/>
                  </a:ext>
                </a:extLst>
              </a:tr>
              <a:tr h="370840">
                <a:tc>
                  <a:txBody>
                    <a:bodyPr/>
                    <a:lstStyle/>
                    <a:p>
                      <a:r>
                        <a:rPr lang="en-GB"/>
                        <a:t>Current Compliance</a:t>
                      </a:r>
                    </a:p>
                  </a:txBody>
                  <a:tcPr>
                    <a:solidFill>
                      <a:srgbClr val="C0C9D6"/>
                    </a:solidFill>
                  </a:tcPr>
                </a:tc>
                <a:tc>
                  <a:txBody>
                    <a:bodyPr/>
                    <a:lstStyle/>
                    <a:p>
                      <a:pPr algn="ctr"/>
                      <a:r>
                        <a:rPr lang="en-GB"/>
                        <a:t>1</a:t>
                      </a:r>
                    </a:p>
                  </a:txBody>
                  <a:tcPr>
                    <a:solidFill>
                      <a:srgbClr val="C0C9D6"/>
                    </a:solidFill>
                  </a:tcPr>
                </a:tc>
                <a:extLst>
                  <a:ext uri="{0D108BD9-81ED-4DB2-BD59-A6C34878D82A}">
                    <a16:rowId xmlns:a16="http://schemas.microsoft.com/office/drawing/2014/main" val="937100679"/>
                  </a:ext>
                </a:extLst>
              </a:tr>
              <a:tr h="370840">
                <a:tc>
                  <a:txBody>
                    <a:bodyPr/>
                    <a:lstStyle/>
                    <a:p>
                      <a:r>
                        <a:rPr lang="en-GB"/>
                        <a:t>Confidence in Management</a:t>
                      </a:r>
                    </a:p>
                  </a:txBody>
                  <a:tcPr>
                    <a:solidFill>
                      <a:srgbClr val="E3E7ED"/>
                    </a:solidFill>
                  </a:tcPr>
                </a:tc>
                <a:tc>
                  <a:txBody>
                    <a:bodyPr/>
                    <a:lstStyle/>
                    <a:p>
                      <a:pPr algn="ctr"/>
                      <a:r>
                        <a:rPr lang="en-GB" dirty="0"/>
                        <a:t>1</a:t>
                      </a:r>
                    </a:p>
                  </a:txBody>
                  <a:tcPr>
                    <a:solidFill>
                      <a:srgbClr val="E3E7ED"/>
                    </a:solidFill>
                  </a:tcPr>
                </a:tc>
                <a:extLst>
                  <a:ext uri="{0D108BD9-81ED-4DB2-BD59-A6C34878D82A}">
                    <a16:rowId xmlns:a16="http://schemas.microsoft.com/office/drawing/2014/main" val="2576838464"/>
                  </a:ext>
                </a:extLst>
              </a:tr>
              <a:tr h="370840">
                <a:tc>
                  <a:txBody>
                    <a:bodyPr/>
                    <a:lstStyle/>
                    <a:p>
                      <a:pPr algn="r"/>
                      <a:r>
                        <a:rPr lang="en-GB" b="1"/>
                        <a:t>Average</a:t>
                      </a:r>
                    </a:p>
                  </a:txBody>
                  <a:tcPr>
                    <a:solidFill>
                      <a:srgbClr val="C0C9D6"/>
                    </a:solidFill>
                  </a:tcPr>
                </a:tc>
                <a:tc>
                  <a:txBody>
                    <a:bodyPr/>
                    <a:lstStyle/>
                    <a:p>
                      <a:pPr algn="ctr"/>
                      <a:r>
                        <a:rPr lang="en-GB" b="1" dirty="0"/>
                        <a:t>1 </a:t>
                      </a:r>
                      <a:r>
                        <a:rPr lang="en-GB" b="0" dirty="0"/>
                        <a:t>(1)</a:t>
                      </a:r>
                    </a:p>
                  </a:txBody>
                  <a:tcPr>
                    <a:solidFill>
                      <a:srgbClr val="C0C9D6"/>
                    </a:solidFill>
                  </a:tcPr>
                </a:tc>
                <a:extLst>
                  <a:ext uri="{0D108BD9-81ED-4DB2-BD59-A6C34878D82A}">
                    <a16:rowId xmlns:a16="http://schemas.microsoft.com/office/drawing/2014/main" val="2619477703"/>
                  </a:ext>
                </a:extLst>
              </a:tr>
            </a:tbl>
          </a:graphicData>
        </a:graphic>
      </p:graphicFrame>
      <p:sp>
        <p:nvSpPr>
          <p:cNvPr id="2" name="Title 1">
            <a:extLst>
              <a:ext uri="{FF2B5EF4-FFF2-40B4-BE49-F238E27FC236}">
                <a16:creationId xmlns:a16="http://schemas.microsoft.com/office/drawing/2014/main" id="{B68C78D5-E640-D914-FFE5-AFA6C62EB6B7}"/>
              </a:ext>
            </a:extLst>
          </p:cNvPr>
          <p:cNvSpPr>
            <a:spLocks noGrp="1"/>
          </p:cNvSpPr>
          <p:nvPr>
            <p:ph type="title"/>
          </p:nvPr>
        </p:nvSpPr>
        <p:spPr>
          <a:xfrm>
            <a:off x="838200" y="60961"/>
            <a:ext cx="10515600" cy="907746"/>
          </a:xfrm>
        </p:spPr>
        <p:txBody>
          <a:bodyPr>
            <a:normAutofit/>
          </a:bodyPr>
          <a:lstStyle/>
          <a:p>
            <a:r>
              <a:rPr lang="en-GB" sz="3600">
                <a:latin typeface="Fira Sans" panose="020B0503050000020004" pitchFamily="34" charset="0"/>
              </a:rPr>
              <a:t>Decision Matrix - </a:t>
            </a:r>
            <a:r>
              <a:rPr lang="en-GB" sz="3600"/>
              <a:t>Case Study 1</a:t>
            </a:r>
            <a:endParaRPr lang="en-GB" sz="3600">
              <a:latin typeface="Fira Sans" panose="020B0503050000020004" pitchFamily="34" charset="0"/>
            </a:endParaRPr>
          </a:p>
        </p:txBody>
      </p:sp>
      <p:pic>
        <p:nvPicPr>
          <p:cNvPr id="7" name="Picture 6" descr="An image of the decision matrix, further illustrating the range of inherent risk hazards, from Very Low to Serious and the range of compliance, from High &amp; Sustained Compliance to Serious Non-compliance">
            <a:extLst>
              <a:ext uri="{FF2B5EF4-FFF2-40B4-BE49-F238E27FC236}">
                <a16:creationId xmlns:a16="http://schemas.microsoft.com/office/drawing/2014/main" id="{AE7B982E-7866-97BB-5803-01850D9A3802}"/>
              </a:ext>
            </a:extLst>
          </p:cNvPr>
          <p:cNvPicPr>
            <a:picLocks noChangeAspect="1"/>
          </p:cNvPicPr>
          <p:nvPr/>
        </p:nvPicPr>
        <p:blipFill>
          <a:blip r:embed="rId3"/>
          <a:stretch>
            <a:fillRect/>
          </a:stretch>
        </p:blipFill>
        <p:spPr>
          <a:xfrm>
            <a:off x="5605491" y="1110638"/>
            <a:ext cx="6281863" cy="4660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 name="Group 11" descr="Arrows indicating the decision matrix determines the intervention frequency to be 36 months following the risk assessment">
            <a:extLst>
              <a:ext uri="{FF2B5EF4-FFF2-40B4-BE49-F238E27FC236}">
                <a16:creationId xmlns:a16="http://schemas.microsoft.com/office/drawing/2014/main" id="{711B3A30-3FA5-8A97-191D-D2FED4EB1249}"/>
              </a:ext>
            </a:extLst>
          </p:cNvPr>
          <p:cNvGrpSpPr/>
          <p:nvPr/>
        </p:nvGrpSpPr>
        <p:grpSpPr>
          <a:xfrm>
            <a:off x="6444521" y="2753494"/>
            <a:ext cx="1064982" cy="1959185"/>
            <a:chOff x="10746889" y="4379425"/>
            <a:chExt cx="1064982" cy="1829969"/>
          </a:xfrm>
        </p:grpSpPr>
        <p:cxnSp>
          <p:nvCxnSpPr>
            <p:cNvPr id="16" name="Straight Arrow Connector 15">
              <a:extLst>
                <a:ext uri="{FF2B5EF4-FFF2-40B4-BE49-F238E27FC236}">
                  <a16:creationId xmlns:a16="http://schemas.microsoft.com/office/drawing/2014/main" id="{D2538203-55F8-DF8A-AF44-E9C7367E1D14}"/>
                </a:ext>
              </a:extLst>
            </p:cNvPr>
            <p:cNvCxnSpPr>
              <a:cxnSpLocks/>
            </p:cNvCxnSpPr>
            <p:nvPr/>
          </p:nvCxnSpPr>
          <p:spPr>
            <a:xfrm flipV="1">
              <a:off x="11252499" y="5109882"/>
              <a:ext cx="0" cy="1099512"/>
            </a:xfrm>
            <a:prstGeom prst="straightConnector1">
              <a:avLst/>
            </a:prstGeom>
            <a:ln w="76200">
              <a:solidFill>
                <a:srgbClr val="44546A"/>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F1CA5D9-62C3-1AFC-A99B-42ED0885BB8A}"/>
                </a:ext>
              </a:extLst>
            </p:cNvPr>
            <p:cNvSpPr/>
            <p:nvPr/>
          </p:nvSpPr>
          <p:spPr>
            <a:xfrm>
              <a:off x="10746889" y="4379425"/>
              <a:ext cx="1064982" cy="753035"/>
            </a:xfrm>
            <a:prstGeom prst="ellipse">
              <a:avLst/>
            </a:prstGeom>
            <a:solidFill>
              <a:srgbClr val="44546A">
                <a:alpha val="40000"/>
              </a:srgbClr>
            </a:solidFill>
            <a:ln>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Connector: Elbow 17" descr="Arrow indicating the relevant column on the decision matrix for a Compliance Assessment with a score of 5 (high &amp; sustained compliance)">
            <a:extLst>
              <a:ext uri="{FF2B5EF4-FFF2-40B4-BE49-F238E27FC236}">
                <a16:creationId xmlns:a16="http://schemas.microsoft.com/office/drawing/2014/main" id="{D4A4BBD1-A1C3-8AC6-11B8-EC2A7889AD11}"/>
              </a:ext>
            </a:extLst>
          </p:cNvPr>
          <p:cNvCxnSpPr>
            <a:cxnSpLocks/>
          </p:cNvCxnSpPr>
          <p:nvPr/>
        </p:nvCxnSpPr>
        <p:spPr>
          <a:xfrm flipV="1">
            <a:off x="4769930" y="4712677"/>
            <a:ext cx="1490193" cy="951651"/>
          </a:xfrm>
          <a:prstGeom prst="bentConnector3">
            <a:avLst>
              <a:gd name="adj1" fmla="val 50000"/>
            </a:avLst>
          </a:prstGeom>
          <a:ln w="76200">
            <a:solidFill>
              <a:srgbClr val="44546A"/>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descr="Arrow indicating the relevant row on the decision matrix for an Inherent Risk with a score of 2 (significant hazard)">
            <a:extLst>
              <a:ext uri="{FF2B5EF4-FFF2-40B4-BE49-F238E27FC236}">
                <a16:creationId xmlns:a16="http://schemas.microsoft.com/office/drawing/2014/main" id="{68F9C7B4-DEF4-C72E-C883-7E787E0BE7E7}"/>
              </a:ext>
            </a:extLst>
          </p:cNvPr>
          <p:cNvCxnSpPr>
            <a:cxnSpLocks/>
          </p:cNvCxnSpPr>
          <p:nvPr/>
        </p:nvCxnSpPr>
        <p:spPr>
          <a:xfrm flipV="1">
            <a:off x="4849891" y="3145971"/>
            <a:ext cx="1309511" cy="270933"/>
          </a:xfrm>
          <a:prstGeom prst="bentConnector3">
            <a:avLst>
              <a:gd name="adj1" fmla="val 50000"/>
            </a:avLst>
          </a:prstGeom>
          <a:ln w="76200">
            <a:solidFill>
              <a:srgbClr val="44546A"/>
            </a:solidFill>
            <a:tailEnd type="triangle"/>
          </a:ln>
        </p:spPr>
        <p:style>
          <a:lnRef idx="1">
            <a:schemeClr val="accent1"/>
          </a:lnRef>
          <a:fillRef idx="0">
            <a:schemeClr val="accent1"/>
          </a:fillRef>
          <a:effectRef idx="0">
            <a:schemeClr val="accent1"/>
          </a:effectRef>
          <a:fontRef idx="minor">
            <a:schemeClr val="tx1"/>
          </a:fontRef>
        </p:style>
      </p:cxnSp>
      <p:sp>
        <p:nvSpPr>
          <p:cNvPr id="6" name="Speech Bubble: Rectangle with Corners Rounded 5">
            <a:extLst>
              <a:ext uri="{FF2B5EF4-FFF2-40B4-BE49-F238E27FC236}">
                <a16:creationId xmlns:a16="http://schemas.microsoft.com/office/drawing/2014/main" id="{10261B9D-BEAD-6D14-B5C0-97248AAA3AE4}"/>
              </a:ext>
            </a:extLst>
          </p:cNvPr>
          <p:cNvSpPr/>
          <p:nvPr/>
        </p:nvSpPr>
        <p:spPr>
          <a:xfrm>
            <a:off x="7560073" y="1767337"/>
            <a:ext cx="4276711" cy="2757268"/>
          </a:xfrm>
          <a:prstGeom prst="wedgeRoundRectCallout">
            <a:avLst>
              <a:gd name="adj1" fmla="val -61950"/>
              <a:gd name="adj2" fmla="val 54847"/>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2800" dirty="0"/>
              <a:t>D</a:t>
            </a:r>
            <a:r>
              <a:rPr lang="en-GB" sz="2800" dirty="0">
                <a:latin typeface="+mn-lt"/>
              </a:rPr>
              <a:t>ue to the rule of one, their Compliance Assessment can only be a maximum of 1. </a:t>
            </a:r>
          </a:p>
          <a:p>
            <a:pPr algn="ctr"/>
            <a:endParaRPr lang="en-GB" dirty="0"/>
          </a:p>
        </p:txBody>
      </p:sp>
    </p:spTree>
    <p:extLst>
      <p:ext uri="{BB962C8B-B14F-4D97-AF65-F5344CB8AC3E}">
        <p14:creationId xmlns:p14="http://schemas.microsoft.com/office/powerpoint/2010/main" val="304743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E3CD0-D8A9-1231-2B99-813DE784CDA9}"/>
              </a:ext>
            </a:extLst>
          </p:cNvPr>
          <p:cNvSpPr>
            <a:spLocks noGrp="1"/>
          </p:cNvSpPr>
          <p:nvPr>
            <p:ph type="ctrTitle"/>
          </p:nvPr>
        </p:nvSpPr>
        <p:spPr/>
        <p:txBody>
          <a:bodyPr/>
          <a:lstStyle/>
          <a:p>
            <a:r>
              <a:rPr lang="en-GB"/>
              <a:t>CASE STUDIES </a:t>
            </a:r>
          </a:p>
        </p:txBody>
      </p:sp>
      <p:sp>
        <p:nvSpPr>
          <p:cNvPr id="3" name="Subtitle 2">
            <a:extLst>
              <a:ext uri="{FF2B5EF4-FFF2-40B4-BE49-F238E27FC236}">
                <a16:creationId xmlns:a16="http://schemas.microsoft.com/office/drawing/2014/main" id="{D02C7DAC-0CBE-1756-CE74-F12CF5F6E131}"/>
              </a:ext>
            </a:extLst>
          </p:cNvPr>
          <p:cNvSpPr>
            <a:spLocks noGrp="1"/>
          </p:cNvSpPr>
          <p:nvPr>
            <p:ph type="subTitle" idx="1"/>
          </p:nvPr>
        </p:nvSpPr>
        <p:spPr/>
        <p:txBody>
          <a:bodyPr vert="horz" lIns="91440" tIns="45720" rIns="91440" bIns="45720" rtlCol="0" anchor="t">
            <a:normAutofit/>
          </a:bodyPr>
          <a:lstStyle/>
          <a:p>
            <a:r>
              <a:rPr lang="en-GB" b="0" i="0">
                <a:solidFill>
                  <a:srgbClr val="242424"/>
                </a:solidFill>
                <a:effectLst/>
              </a:rPr>
              <a:t>We have a few more case studies for you to complete, following the same format as before</a:t>
            </a:r>
            <a:endParaRPr lang="en-GB"/>
          </a:p>
        </p:txBody>
      </p:sp>
    </p:spTree>
    <p:extLst>
      <p:ext uri="{BB962C8B-B14F-4D97-AF65-F5344CB8AC3E}">
        <p14:creationId xmlns:p14="http://schemas.microsoft.com/office/powerpoint/2010/main" val="2510139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2499-031F-F689-D765-DF00B37B5AED}"/>
              </a:ext>
            </a:extLst>
          </p:cNvPr>
          <p:cNvSpPr>
            <a:spLocks noGrp="1"/>
          </p:cNvSpPr>
          <p:nvPr>
            <p:ph type="title"/>
          </p:nvPr>
        </p:nvSpPr>
        <p:spPr/>
        <p:txBody>
          <a:bodyPr>
            <a:normAutofit/>
          </a:bodyPr>
          <a:lstStyle/>
          <a:p>
            <a:r>
              <a:rPr lang="en-GB" sz="3600"/>
              <a:t>Case Study 2</a:t>
            </a:r>
          </a:p>
        </p:txBody>
      </p:sp>
      <p:graphicFrame>
        <p:nvGraphicFramePr>
          <p:cNvPr id="6" name="Content Placeholder 5">
            <a:extLst>
              <a:ext uri="{FF2B5EF4-FFF2-40B4-BE49-F238E27FC236}">
                <a16:creationId xmlns:a16="http://schemas.microsoft.com/office/drawing/2014/main" id="{8499BD9F-20D9-29F7-2607-6109E8C9CD0A}"/>
              </a:ext>
            </a:extLst>
          </p:cNvPr>
          <p:cNvGraphicFramePr>
            <a:graphicFrameLocks noGrp="1"/>
          </p:cNvGraphicFramePr>
          <p:nvPr>
            <p:ph sz="half" idx="1"/>
            <p:extLst>
              <p:ext uri="{D42A27DB-BD31-4B8C-83A1-F6EECF244321}">
                <p14:modId xmlns:p14="http://schemas.microsoft.com/office/powerpoint/2010/main" val="1905451260"/>
              </p:ext>
            </p:extLst>
          </p:nvPr>
        </p:nvGraphicFramePr>
        <p:xfrm>
          <a:off x="838200" y="1320800"/>
          <a:ext cx="10337800" cy="5370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28ED901-C252-026D-40A7-155B374D7516}"/>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a:p>
        </p:txBody>
      </p:sp>
    </p:spTree>
    <p:extLst>
      <p:ext uri="{BB962C8B-B14F-4D97-AF65-F5344CB8AC3E}">
        <p14:creationId xmlns:p14="http://schemas.microsoft.com/office/powerpoint/2010/main" val="3329431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1">
            <a:extLst>
              <a:ext uri="{FF2B5EF4-FFF2-40B4-BE49-F238E27FC236}">
                <a16:creationId xmlns:a16="http://schemas.microsoft.com/office/drawing/2014/main" id="{741A7B7D-61F0-263D-BC40-A38D703C917B}"/>
              </a:ext>
            </a:extLst>
          </p:cNvPr>
          <p:cNvGraphicFramePr>
            <a:graphicFrameLocks noGrp="1"/>
          </p:cNvGraphicFramePr>
          <p:nvPr>
            <p:extLst>
              <p:ext uri="{D42A27DB-BD31-4B8C-83A1-F6EECF244321}">
                <p14:modId xmlns:p14="http://schemas.microsoft.com/office/powerpoint/2010/main" val="1750078902"/>
              </p:ext>
            </p:extLst>
          </p:nvPr>
        </p:nvGraphicFramePr>
        <p:xfrm>
          <a:off x="838200" y="1795983"/>
          <a:ext cx="4093677" cy="4820920"/>
        </p:xfrm>
        <a:graphic>
          <a:graphicData uri="http://schemas.openxmlformats.org/drawingml/2006/table">
            <a:tbl>
              <a:tblPr firstRow="1" bandRow="1">
                <a:tableStyleId>{5C22544A-7EE6-4342-B048-85BDC9FD1C3A}</a:tableStyleId>
              </a:tblPr>
              <a:tblGrid>
                <a:gridCol w="3013363">
                  <a:extLst>
                    <a:ext uri="{9D8B030D-6E8A-4147-A177-3AD203B41FA5}">
                      <a16:colId xmlns:a16="http://schemas.microsoft.com/office/drawing/2014/main" val="2030560642"/>
                    </a:ext>
                  </a:extLst>
                </a:gridCol>
                <a:gridCol w="1080314">
                  <a:extLst>
                    <a:ext uri="{9D8B030D-6E8A-4147-A177-3AD203B41FA5}">
                      <a16:colId xmlns:a16="http://schemas.microsoft.com/office/drawing/2014/main" val="101541612"/>
                    </a:ext>
                  </a:extLst>
                </a:gridCol>
              </a:tblGrid>
              <a:tr h="370840">
                <a:tc>
                  <a:txBody>
                    <a:bodyPr/>
                    <a:lstStyle/>
                    <a:p>
                      <a:pPr algn="ctr"/>
                      <a:r>
                        <a:rPr lang="en-GB" b="1"/>
                        <a:t>Inherent Risk</a:t>
                      </a:r>
                    </a:p>
                  </a:txBody>
                  <a:tcPr>
                    <a:solidFill>
                      <a:srgbClr val="44546A"/>
                    </a:solidFill>
                  </a:tcPr>
                </a:tc>
                <a:tc>
                  <a:txBody>
                    <a:bodyPr/>
                    <a:lstStyle/>
                    <a:p>
                      <a:pPr algn="ctr"/>
                      <a:r>
                        <a:rPr lang="en-GB" b="1"/>
                        <a:t>Score</a:t>
                      </a:r>
                    </a:p>
                  </a:txBody>
                  <a:tcPr>
                    <a:solidFill>
                      <a:srgbClr val="44546A"/>
                    </a:solidFill>
                  </a:tcPr>
                </a:tc>
                <a:extLst>
                  <a:ext uri="{0D108BD9-81ED-4DB2-BD59-A6C34878D82A}">
                    <a16:rowId xmlns:a16="http://schemas.microsoft.com/office/drawing/2014/main" val="407048346"/>
                  </a:ext>
                </a:extLst>
              </a:tr>
              <a:tr h="370840">
                <a:tc>
                  <a:txBody>
                    <a:bodyPr/>
                    <a:lstStyle/>
                    <a:p>
                      <a:r>
                        <a:rPr lang="en-GB"/>
                        <a:t>Scale &amp; Supply</a:t>
                      </a:r>
                    </a:p>
                  </a:txBody>
                  <a:tcPr>
                    <a:solidFill>
                      <a:srgbClr val="C0C9D6"/>
                    </a:solidFill>
                  </a:tcPr>
                </a:tc>
                <a:tc>
                  <a:txBody>
                    <a:bodyPr/>
                    <a:lstStyle/>
                    <a:p>
                      <a:pPr algn="ctr">
                        <a:lnSpc>
                          <a:spcPct val="107000"/>
                        </a:lnSpc>
                        <a:spcAft>
                          <a:spcPts val="800"/>
                        </a:spcAft>
                      </a:pPr>
                      <a:r>
                        <a:rPr lang="en-GB" sz="1800">
                          <a:solidFill>
                            <a:srgbClr val="0D0D0D"/>
                          </a:solidFill>
                          <a:effectLst/>
                          <a:latin typeface="Calibri" panose="020F0502020204030204" pitchFamily="34" charset="0"/>
                          <a:ea typeface="Calibri" panose="020F0502020204030204" pitchFamily="34" charset="0"/>
                          <a:cs typeface="Calibri" panose="020F0502020204030204" pitchFamily="34" charset="0"/>
                        </a:rPr>
                        <a:t>4</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2517480513"/>
                  </a:ext>
                </a:extLst>
              </a:tr>
              <a:tr h="370840">
                <a:tc>
                  <a:txBody>
                    <a:bodyPr/>
                    <a:lstStyle/>
                    <a:p>
                      <a:r>
                        <a:rPr lang="en-GB"/>
                        <a:t>Ease of Compliance</a:t>
                      </a:r>
                    </a:p>
                  </a:txBody>
                  <a:tcPr>
                    <a:solidFill>
                      <a:srgbClr val="E3E7ED"/>
                    </a:solidFill>
                  </a:tcPr>
                </a:tc>
                <a:tc>
                  <a:txBody>
                    <a:bodyPr/>
                    <a:lstStyle/>
                    <a:p>
                      <a:pPr algn="ctr">
                        <a:lnSpc>
                          <a:spcPct val="107000"/>
                        </a:lnSpc>
                        <a:spcAft>
                          <a:spcPts val="800"/>
                        </a:spcAft>
                      </a:pPr>
                      <a:r>
                        <a:rPr lang="en-GB"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3</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3453349024"/>
                  </a:ext>
                </a:extLst>
              </a:tr>
              <a:tr h="370840">
                <a:tc>
                  <a:txBody>
                    <a:bodyPr/>
                    <a:lstStyle/>
                    <a:p>
                      <a:r>
                        <a:rPr lang="en-GB"/>
                        <a:t>Complexity</a:t>
                      </a:r>
                    </a:p>
                  </a:txBody>
                  <a:tcPr>
                    <a:solidFill>
                      <a:srgbClr val="C0C9D6"/>
                    </a:solidFill>
                  </a:tcPr>
                </a:tc>
                <a:tc>
                  <a:txBody>
                    <a:bodyPr/>
                    <a:lstStyle/>
                    <a:p>
                      <a:pPr algn="ctr">
                        <a:lnSpc>
                          <a:spcPct val="107000"/>
                        </a:lnSpc>
                        <a:spcAft>
                          <a:spcPts val="800"/>
                        </a:spcAft>
                      </a:pPr>
                      <a:r>
                        <a:rPr lang="en-GB"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4</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2999825312"/>
                  </a:ext>
                </a:extLst>
              </a:tr>
              <a:tr h="370840">
                <a:tc>
                  <a:txBody>
                    <a:bodyPr/>
                    <a:lstStyle/>
                    <a:p>
                      <a:r>
                        <a:rPr lang="en-GB"/>
                        <a:t>Responsible for Information</a:t>
                      </a:r>
                    </a:p>
                  </a:txBody>
                  <a:tcPr>
                    <a:solidFill>
                      <a:srgbClr val="E3E7ED"/>
                    </a:solidFill>
                  </a:tcPr>
                </a:tc>
                <a:tc>
                  <a:txBody>
                    <a:bodyPr/>
                    <a:lstStyle/>
                    <a:p>
                      <a:pPr algn="ctr">
                        <a:lnSpc>
                          <a:spcPct val="107000"/>
                        </a:lnSpc>
                        <a:spcAft>
                          <a:spcPts val="800"/>
                        </a:spcAft>
                      </a:pPr>
                      <a:r>
                        <a:rPr lang="en-GB"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3</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1308880637"/>
                  </a:ext>
                </a:extLst>
              </a:tr>
              <a:tr h="370840">
                <a:tc>
                  <a:txBody>
                    <a:bodyPr/>
                    <a:lstStyle/>
                    <a:p>
                      <a:r>
                        <a:rPr lang="en-GB"/>
                        <a:t>Potential for Harm</a:t>
                      </a:r>
                    </a:p>
                  </a:txBody>
                  <a:tcPr>
                    <a:solidFill>
                      <a:srgbClr val="C0C9D6"/>
                    </a:solidFill>
                  </a:tcPr>
                </a:tc>
                <a:tc>
                  <a:txBody>
                    <a:bodyPr/>
                    <a:lstStyle/>
                    <a:p>
                      <a:pPr algn="ctr">
                        <a:lnSpc>
                          <a:spcPct val="107000"/>
                        </a:lnSpc>
                        <a:spcAft>
                          <a:spcPts val="800"/>
                        </a:spcAft>
                      </a:pPr>
                      <a:r>
                        <a:rPr lang="en-GB" sz="1800">
                          <a:solidFill>
                            <a:srgbClr val="0D0D0D"/>
                          </a:solidFill>
                          <a:effectLst/>
                          <a:latin typeface="Calibri" panose="020F0502020204030204" pitchFamily="34" charset="0"/>
                          <a:ea typeface="Calibri" panose="020F0502020204030204" pitchFamily="34" charset="0"/>
                          <a:cs typeface="Calibri" panose="020F0502020204030204" pitchFamily="34" charset="0"/>
                        </a:rPr>
                        <a:t>3</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1385680836"/>
                  </a:ext>
                </a:extLst>
              </a:tr>
              <a:tr h="370840">
                <a:tc>
                  <a:txBody>
                    <a:bodyPr/>
                    <a:lstStyle/>
                    <a:p>
                      <a:pPr algn="r"/>
                      <a:r>
                        <a:rPr lang="en-GB" b="1"/>
                        <a:t>Average</a:t>
                      </a:r>
                    </a:p>
                  </a:txBody>
                  <a:tcPr>
                    <a:solidFill>
                      <a:srgbClr val="E3E7ED"/>
                    </a:solidFill>
                  </a:tcPr>
                </a:tc>
                <a:tc>
                  <a:txBody>
                    <a:bodyPr/>
                    <a:lstStyle/>
                    <a:p>
                      <a:pPr algn="ctr"/>
                      <a:r>
                        <a:rPr lang="en-GB" b="1"/>
                        <a:t>3 </a:t>
                      </a:r>
                      <a:r>
                        <a:rPr lang="en-GB" b="0"/>
                        <a:t>(3.4)</a:t>
                      </a:r>
                    </a:p>
                  </a:txBody>
                  <a:tcPr>
                    <a:solidFill>
                      <a:srgbClr val="E3E7ED"/>
                    </a:solidFill>
                  </a:tcPr>
                </a:tc>
                <a:extLst>
                  <a:ext uri="{0D108BD9-81ED-4DB2-BD59-A6C34878D82A}">
                    <a16:rowId xmlns:a16="http://schemas.microsoft.com/office/drawing/2014/main" val="3330347202"/>
                  </a:ext>
                </a:extLst>
              </a:tr>
              <a:tr h="370840">
                <a:tc>
                  <a:txBody>
                    <a:bodyPr/>
                    <a:lstStyle/>
                    <a:p>
                      <a:pPr algn="ctr"/>
                      <a:r>
                        <a:rPr lang="en-GB" b="1">
                          <a:solidFill>
                            <a:schemeClr val="bg1"/>
                          </a:solidFill>
                        </a:rPr>
                        <a:t>Compliance Assessment</a:t>
                      </a:r>
                    </a:p>
                  </a:txBody>
                  <a:tcPr>
                    <a:solidFill>
                      <a:srgbClr val="44546A"/>
                    </a:solidFill>
                  </a:tcPr>
                </a:tc>
                <a:tc>
                  <a:txBody>
                    <a:bodyPr/>
                    <a:lstStyle/>
                    <a:p>
                      <a:pPr algn="ctr"/>
                      <a:r>
                        <a:rPr lang="en-GB" b="1">
                          <a:solidFill>
                            <a:schemeClr val="bg1"/>
                          </a:solidFill>
                        </a:rPr>
                        <a:t>Score</a:t>
                      </a:r>
                    </a:p>
                  </a:txBody>
                  <a:tcPr>
                    <a:solidFill>
                      <a:srgbClr val="44546A"/>
                    </a:solidFill>
                  </a:tcPr>
                </a:tc>
                <a:extLst>
                  <a:ext uri="{0D108BD9-81ED-4DB2-BD59-A6C34878D82A}">
                    <a16:rowId xmlns:a16="http://schemas.microsoft.com/office/drawing/2014/main" val="53881694"/>
                  </a:ext>
                </a:extLst>
              </a:tr>
              <a:tr h="370840">
                <a:tc>
                  <a:txBody>
                    <a:bodyPr/>
                    <a:lstStyle/>
                    <a:p>
                      <a:r>
                        <a:rPr lang="en-GB"/>
                        <a:t>Management Systems</a:t>
                      </a:r>
                    </a:p>
                  </a:txBody>
                  <a:tcPr>
                    <a:solidFill>
                      <a:srgbClr val="C0C9D6"/>
                    </a:solidFill>
                  </a:tcPr>
                </a:tc>
                <a:tc>
                  <a:txBody>
                    <a:bodyPr/>
                    <a:lstStyle/>
                    <a:p>
                      <a:pPr algn="ctr">
                        <a:lnSpc>
                          <a:spcPct val="107000"/>
                        </a:lnSpc>
                        <a:spcAft>
                          <a:spcPts val="800"/>
                        </a:spcAft>
                      </a:pPr>
                      <a:r>
                        <a:rPr lang="en-GB" sz="1800" kern="12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4</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348317201"/>
                  </a:ext>
                </a:extLst>
              </a:tr>
              <a:tr h="370840">
                <a:tc>
                  <a:txBody>
                    <a:bodyPr/>
                    <a:lstStyle/>
                    <a:p>
                      <a:r>
                        <a:rPr lang="en-GB"/>
                        <a:t>Allergen Information</a:t>
                      </a:r>
                    </a:p>
                  </a:txBody>
                  <a:tcPr>
                    <a:solidFill>
                      <a:srgbClr val="E3E7ED"/>
                    </a:solidFill>
                  </a:tcPr>
                </a:tc>
                <a:tc>
                  <a:txBody>
                    <a:bodyPr/>
                    <a:lstStyle/>
                    <a:p>
                      <a:pPr algn="ctr">
                        <a:lnSpc>
                          <a:spcPct val="107000"/>
                        </a:lnSpc>
                        <a:spcAft>
                          <a:spcPts val="800"/>
                        </a:spcAft>
                      </a:pPr>
                      <a:r>
                        <a:rPr lang="en-GB" sz="1800" kern="1200">
                          <a:solidFill>
                            <a:srgbClr val="0D0D0D"/>
                          </a:solidFill>
                          <a:effectLst/>
                          <a:latin typeface="Calibri" panose="020F0502020204030204" pitchFamily="34" charset="0"/>
                          <a:ea typeface="Calibri" panose="020F0502020204030204" pitchFamily="34" charset="0"/>
                          <a:cs typeface="Calibri" panose="020F0502020204030204" pitchFamily="34" charset="0"/>
                        </a:rPr>
                        <a:t>5</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4117978596"/>
                  </a:ext>
                </a:extLst>
              </a:tr>
              <a:tr h="370840">
                <a:tc>
                  <a:txBody>
                    <a:bodyPr/>
                    <a:lstStyle/>
                    <a:p>
                      <a:r>
                        <a:rPr lang="en-GB"/>
                        <a:t>Current Compliance</a:t>
                      </a:r>
                    </a:p>
                  </a:txBody>
                  <a:tcPr>
                    <a:solidFill>
                      <a:srgbClr val="C0C9D6"/>
                    </a:solidFill>
                  </a:tcPr>
                </a:tc>
                <a:tc>
                  <a:txBody>
                    <a:bodyPr/>
                    <a:lstStyle/>
                    <a:p>
                      <a:pPr algn="ctr">
                        <a:lnSpc>
                          <a:spcPct val="107000"/>
                        </a:lnSpc>
                        <a:spcAft>
                          <a:spcPts val="800"/>
                        </a:spcAft>
                      </a:pPr>
                      <a:r>
                        <a:rPr lang="en-GB" sz="1800" kern="1200">
                          <a:solidFill>
                            <a:srgbClr val="0D0D0D"/>
                          </a:solidFill>
                          <a:effectLst/>
                          <a:latin typeface="Calibri" panose="020F0502020204030204" pitchFamily="34" charset="0"/>
                          <a:ea typeface="Calibri" panose="020F0502020204030204" pitchFamily="34" charset="0"/>
                          <a:cs typeface="Calibri" panose="020F0502020204030204" pitchFamily="34" charset="0"/>
                        </a:rPr>
                        <a:t>5</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937100679"/>
                  </a:ext>
                </a:extLst>
              </a:tr>
              <a:tr h="370840">
                <a:tc>
                  <a:txBody>
                    <a:bodyPr/>
                    <a:lstStyle/>
                    <a:p>
                      <a:r>
                        <a:rPr lang="en-GB"/>
                        <a:t>Confidence in Management</a:t>
                      </a:r>
                    </a:p>
                  </a:txBody>
                  <a:tcPr>
                    <a:solidFill>
                      <a:srgbClr val="E3E7ED"/>
                    </a:solidFill>
                  </a:tcPr>
                </a:tc>
                <a:tc>
                  <a:txBody>
                    <a:bodyPr/>
                    <a:lstStyle/>
                    <a:p>
                      <a:pPr algn="ctr">
                        <a:lnSpc>
                          <a:spcPct val="107000"/>
                        </a:lnSpc>
                        <a:spcAft>
                          <a:spcPts val="800"/>
                        </a:spcAft>
                      </a:pPr>
                      <a:r>
                        <a:rPr lang="en-GB" sz="1800" kern="1200">
                          <a:solidFill>
                            <a:srgbClr val="0D0D0D"/>
                          </a:solidFill>
                          <a:effectLst/>
                          <a:latin typeface="Calibri" panose="020F0502020204030204" pitchFamily="34" charset="0"/>
                          <a:ea typeface="Calibri" panose="020F0502020204030204" pitchFamily="34" charset="0"/>
                          <a:cs typeface="Calibri" panose="020F0502020204030204" pitchFamily="34" charset="0"/>
                        </a:rPr>
                        <a:t>4</a:t>
                      </a:r>
                      <a:endParaRPr lang="en-GB"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3E7ED"/>
                    </a:solidFill>
                  </a:tcPr>
                </a:tc>
                <a:extLst>
                  <a:ext uri="{0D108BD9-81ED-4DB2-BD59-A6C34878D82A}">
                    <a16:rowId xmlns:a16="http://schemas.microsoft.com/office/drawing/2014/main" val="2576838464"/>
                  </a:ext>
                </a:extLst>
              </a:tr>
              <a:tr h="370840">
                <a:tc>
                  <a:txBody>
                    <a:bodyPr/>
                    <a:lstStyle/>
                    <a:p>
                      <a:pPr algn="r"/>
                      <a:r>
                        <a:rPr lang="en-GB" b="1"/>
                        <a:t>Average</a:t>
                      </a:r>
                    </a:p>
                  </a:txBody>
                  <a:tcPr>
                    <a:solidFill>
                      <a:srgbClr val="C0C9D6"/>
                    </a:solidFill>
                  </a:tcPr>
                </a:tc>
                <a:tc>
                  <a:txBody>
                    <a:bodyPr/>
                    <a:lstStyle/>
                    <a:p>
                      <a:pPr algn="ctr">
                        <a:lnSpc>
                          <a:spcPct val="107000"/>
                        </a:lnSpc>
                        <a:spcAft>
                          <a:spcPts val="800"/>
                        </a:spcAft>
                      </a:pPr>
                      <a:r>
                        <a:rPr lang="en-GB" sz="1800" b="1" kern="12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5 </a:t>
                      </a:r>
                      <a:r>
                        <a:rPr lang="en-GB" sz="1800" b="0" kern="12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(4.5</a:t>
                      </a:r>
                      <a:r>
                        <a:rPr lang="en-GB" sz="1800" kern="12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C9D6"/>
                    </a:solidFill>
                  </a:tcPr>
                </a:tc>
                <a:extLst>
                  <a:ext uri="{0D108BD9-81ED-4DB2-BD59-A6C34878D82A}">
                    <a16:rowId xmlns:a16="http://schemas.microsoft.com/office/drawing/2014/main" val="2619477703"/>
                  </a:ext>
                </a:extLst>
              </a:tr>
            </a:tbl>
          </a:graphicData>
        </a:graphic>
      </p:graphicFrame>
      <p:sp>
        <p:nvSpPr>
          <p:cNvPr id="2" name="Title 1">
            <a:extLst>
              <a:ext uri="{FF2B5EF4-FFF2-40B4-BE49-F238E27FC236}">
                <a16:creationId xmlns:a16="http://schemas.microsoft.com/office/drawing/2014/main" id="{B68C78D5-E640-D914-FFE5-AFA6C62EB6B7}"/>
              </a:ext>
            </a:extLst>
          </p:cNvPr>
          <p:cNvSpPr>
            <a:spLocks noGrp="1"/>
          </p:cNvSpPr>
          <p:nvPr>
            <p:ph type="title"/>
          </p:nvPr>
        </p:nvSpPr>
        <p:spPr>
          <a:xfrm>
            <a:off x="838200" y="60961"/>
            <a:ext cx="10515600" cy="907746"/>
          </a:xfrm>
        </p:spPr>
        <p:txBody>
          <a:bodyPr>
            <a:normAutofit/>
          </a:bodyPr>
          <a:lstStyle/>
          <a:p>
            <a:r>
              <a:rPr lang="en-GB" sz="3600"/>
              <a:t>Case Study 2</a:t>
            </a:r>
            <a:endParaRPr lang="en-GB" sz="3600">
              <a:latin typeface="Fira Sans" panose="020B0503050000020004" pitchFamily="34" charset="0"/>
            </a:endParaRPr>
          </a:p>
        </p:txBody>
      </p:sp>
      <p:pic>
        <p:nvPicPr>
          <p:cNvPr id="7" name="Picture 6" descr="An image of the decision matrix, further illustrating the range of inherent risk hazards, from Very Low to Serious and the range of compliance, from High &amp; Sustained Compliance to Serious Non-compliance">
            <a:extLst>
              <a:ext uri="{FF2B5EF4-FFF2-40B4-BE49-F238E27FC236}">
                <a16:creationId xmlns:a16="http://schemas.microsoft.com/office/drawing/2014/main" id="{AE7B982E-7866-97BB-5803-01850D9A3802}"/>
              </a:ext>
            </a:extLst>
          </p:cNvPr>
          <p:cNvPicPr>
            <a:picLocks noChangeAspect="1"/>
          </p:cNvPicPr>
          <p:nvPr/>
        </p:nvPicPr>
        <p:blipFill>
          <a:blip r:embed="rId3"/>
          <a:stretch>
            <a:fillRect/>
          </a:stretch>
        </p:blipFill>
        <p:spPr>
          <a:xfrm>
            <a:off x="5605492" y="1955985"/>
            <a:ext cx="6281863" cy="4660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 name="Group 11" descr="Arrows indicating the decision matrix determines the intervention frequency to be 36 months following the risk assessment">
            <a:extLst>
              <a:ext uri="{FF2B5EF4-FFF2-40B4-BE49-F238E27FC236}">
                <a16:creationId xmlns:a16="http://schemas.microsoft.com/office/drawing/2014/main" id="{711B3A30-3FA5-8A97-191D-D2FED4EB1249}"/>
              </a:ext>
            </a:extLst>
          </p:cNvPr>
          <p:cNvGrpSpPr/>
          <p:nvPr/>
        </p:nvGrpSpPr>
        <p:grpSpPr>
          <a:xfrm>
            <a:off x="10806921" y="3551744"/>
            <a:ext cx="1064982" cy="2403380"/>
            <a:chOff x="9681907" y="3540314"/>
            <a:chExt cx="1064982" cy="2403380"/>
          </a:xfrm>
        </p:grpSpPr>
        <p:cxnSp>
          <p:nvCxnSpPr>
            <p:cNvPr id="16" name="Straight Arrow Connector 15">
              <a:extLst>
                <a:ext uri="{FF2B5EF4-FFF2-40B4-BE49-F238E27FC236}">
                  <a16:creationId xmlns:a16="http://schemas.microsoft.com/office/drawing/2014/main" id="{D2538203-55F8-DF8A-AF44-E9C7367E1D14}"/>
                </a:ext>
              </a:extLst>
            </p:cNvPr>
            <p:cNvCxnSpPr>
              <a:cxnSpLocks/>
            </p:cNvCxnSpPr>
            <p:nvPr/>
          </p:nvCxnSpPr>
          <p:spPr>
            <a:xfrm flipV="1">
              <a:off x="10214398" y="4491789"/>
              <a:ext cx="0" cy="1451905"/>
            </a:xfrm>
            <a:prstGeom prst="straightConnector1">
              <a:avLst/>
            </a:prstGeom>
            <a:ln w="76200">
              <a:solidFill>
                <a:srgbClr val="44546A"/>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F1CA5D9-62C3-1AFC-A99B-42ED0885BB8A}"/>
                </a:ext>
              </a:extLst>
            </p:cNvPr>
            <p:cNvSpPr/>
            <p:nvPr/>
          </p:nvSpPr>
          <p:spPr>
            <a:xfrm>
              <a:off x="9681907" y="3540314"/>
              <a:ext cx="1064982" cy="753035"/>
            </a:xfrm>
            <a:prstGeom prst="ellipse">
              <a:avLst/>
            </a:prstGeom>
            <a:solidFill>
              <a:srgbClr val="44546A">
                <a:alpha val="40000"/>
              </a:srgbClr>
            </a:solidFill>
            <a:ln>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Connector: Elbow 17" descr="Arrow indicating the relevant column on the decision matrix for a Compliance Assessment with a score of 5 (high &amp; sustained compliance)">
            <a:extLst>
              <a:ext uri="{FF2B5EF4-FFF2-40B4-BE49-F238E27FC236}">
                <a16:creationId xmlns:a16="http://schemas.microsoft.com/office/drawing/2014/main" id="{D4A4BBD1-A1C3-8AC6-11B8-EC2A7889AD11}"/>
              </a:ext>
            </a:extLst>
          </p:cNvPr>
          <p:cNvCxnSpPr>
            <a:cxnSpLocks/>
          </p:cNvCxnSpPr>
          <p:nvPr/>
        </p:nvCxnSpPr>
        <p:spPr>
          <a:xfrm flipV="1">
            <a:off x="4684889" y="6343650"/>
            <a:ext cx="6668911" cy="149225"/>
          </a:xfrm>
          <a:prstGeom prst="bentConnector3">
            <a:avLst>
              <a:gd name="adj1" fmla="val 50000"/>
            </a:avLst>
          </a:prstGeom>
          <a:ln w="76200">
            <a:solidFill>
              <a:srgbClr val="44546A"/>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descr="Arrow indicating the relevant row on the decision matrix for an Inherent Risk with a score of 2 (significant hazard)">
            <a:extLst>
              <a:ext uri="{FF2B5EF4-FFF2-40B4-BE49-F238E27FC236}">
                <a16:creationId xmlns:a16="http://schemas.microsoft.com/office/drawing/2014/main" id="{68F9C7B4-DEF4-C72E-C883-7E787E0BE7E7}"/>
              </a:ext>
            </a:extLst>
          </p:cNvPr>
          <p:cNvCxnSpPr>
            <a:cxnSpLocks/>
          </p:cNvCxnSpPr>
          <p:nvPr/>
        </p:nvCxnSpPr>
        <p:spPr>
          <a:xfrm flipV="1">
            <a:off x="4786489" y="3928261"/>
            <a:ext cx="5843411" cy="305072"/>
          </a:xfrm>
          <a:prstGeom prst="bentConnector3">
            <a:avLst>
              <a:gd name="adj1" fmla="val 50000"/>
            </a:avLst>
          </a:prstGeom>
          <a:ln w="76200">
            <a:solidFill>
              <a:srgbClr val="44546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57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2499-031F-F689-D765-DF00B37B5AED}"/>
              </a:ext>
            </a:extLst>
          </p:cNvPr>
          <p:cNvSpPr>
            <a:spLocks noGrp="1"/>
          </p:cNvSpPr>
          <p:nvPr>
            <p:ph type="title"/>
          </p:nvPr>
        </p:nvSpPr>
        <p:spPr/>
        <p:txBody>
          <a:bodyPr>
            <a:normAutofit/>
          </a:bodyPr>
          <a:lstStyle/>
          <a:p>
            <a:r>
              <a:rPr lang="en-GB" sz="3600"/>
              <a:t>Case Study 3</a:t>
            </a:r>
          </a:p>
        </p:txBody>
      </p:sp>
      <p:graphicFrame>
        <p:nvGraphicFramePr>
          <p:cNvPr id="6" name="Content Placeholder 5">
            <a:extLst>
              <a:ext uri="{FF2B5EF4-FFF2-40B4-BE49-F238E27FC236}">
                <a16:creationId xmlns:a16="http://schemas.microsoft.com/office/drawing/2014/main" id="{8499BD9F-20D9-29F7-2607-6109E8C9CD0A}"/>
              </a:ext>
            </a:extLst>
          </p:cNvPr>
          <p:cNvGraphicFramePr>
            <a:graphicFrameLocks noGrp="1"/>
          </p:cNvGraphicFramePr>
          <p:nvPr>
            <p:ph sz="half" idx="1"/>
            <p:extLst>
              <p:ext uri="{D42A27DB-BD31-4B8C-83A1-F6EECF244321}">
                <p14:modId xmlns:p14="http://schemas.microsoft.com/office/powerpoint/2010/main" val="2244473361"/>
              </p:ext>
            </p:extLst>
          </p:nvPr>
        </p:nvGraphicFramePr>
        <p:xfrm>
          <a:off x="838200" y="1320800"/>
          <a:ext cx="10337800" cy="5370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28ED901-C252-026D-40A7-155B374D7516}"/>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a:p>
        </p:txBody>
      </p:sp>
    </p:spTree>
    <p:extLst>
      <p:ext uri="{BB962C8B-B14F-4D97-AF65-F5344CB8AC3E}">
        <p14:creationId xmlns:p14="http://schemas.microsoft.com/office/powerpoint/2010/main" val="1588514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p6j6edxhrvmooobfx9u2to2zztdbzo"/>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Powerpoint template 2023" id="{659C7E02-BB2A-4976-AAB4-1654811D3B5C}" vid="{9E072176-152D-468C-877C-1CBE1D8D6BC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Powerpoint template 2023" id="{659C7E02-BB2A-4976-AAB4-1654811D3B5C}" vid="{9E072176-152D-468C-877C-1CBE1D8D6BC2}"/>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2a1a880-1870-4dd7-9093-8a71ac6d005e">
      <Terms xmlns="http://schemas.microsoft.com/office/infopath/2007/PartnerControls"/>
    </lcf76f155ced4ddcb4097134ff3c332f>
    <TaxCatchAll xmlns="fcc2d163-a1f2-4a47-92e3-628c6c2cab2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693B242AB6AA4EB0107E52DA4D94A6" ma:contentTypeVersion="18" ma:contentTypeDescription="Create a new document." ma:contentTypeScope="" ma:versionID="029922f24e3e57c531cc2cdc9ee75386">
  <xsd:schema xmlns:xsd="http://www.w3.org/2001/XMLSchema" xmlns:xs="http://www.w3.org/2001/XMLSchema" xmlns:p="http://schemas.microsoft.com/office/2006/metadata/properties" xmlns:ns2="92a1a880-1870-4dd7-9093-8a71ac6d005e" xmlns:ns3="7074723b-2b06-41fc-b434-7189b864d6cb" xmlns:ns4="fcc2d163-a1f2-4a47-92e3-628c6c2cab2b" targetNamespace="http://schemas.microsoft.com/office/2006/metadata/properties" ma:root="true" ma:fieldsID="4cdc5e8a77b9d22d34e3b92ae7bdd4ae" ns2:_="" ns3:_="" ns4:_="">
    <xsd:import namespace="92a1a880-1870-4dd7-9093-8a71ac6d005e"/>
    <xsd:import namespace="7074723b-2b06-41fc-b434-7189b864d6cb"/>
    <xsd:import namespace="fcc2d163-a1f2-4a47-92e3-628c6c2cab2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a1a880-1870-4dd7-9093-8a71ac6d00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1f34cc-3cd5-498f-b446-325da13b78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74723b-2b06-41fc-b434-7189b864d6c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c2d163-a1f2-4a47-92e3-628c6c2cab2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e5e4aed-cabe-4915-b3ef-23789f7ab795}" ma:internalName="TaxCatchAll" ma:showField="CatchAllData" ma:web="7074723b-2b06-41fc-b434-7189b864d6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6B0085-ED10-46DA-AD17-624A4F86C42C}">
  <ds:schemaRefs>
    <ds:schemaRef ds:uri="http://schemas.openxmlformats.org/package/2006/metadata/core-properties"/>
    <ds:schemaRef ds:uri="7074723b-2b06-41fc-b434-7189b864d6cb"/>
    <ds:schemaRef ds:uri="http://www.w3.org/XML/1998/namespace"/>
    <ds:schemaRef ds:uri="http://schemas.microsoft.com/office/2006/documentManagement/types"/>
    <ds:schemaRef ds:uri="http://purl.org/dc/terms/"/>
    <ds:schemaRef ds:uri="fcc2d163-a1f2-4a47-92e3-628c6c2cab2b"/>
    <ds:schemaRef ds:uri="http://schemas.microsoft.com/office/infopath/2007/PartnerControls"/>
    <ds:schemaRef ds:uri="92a1a880-1870-4dd7-9093-8a71ac6d005e"/>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0717815D-7F68-4383-A4D3-530F27010F83}">
  <ds:schemaRefs>
    <ds:schemaRef ds:uri="7074723b-2b06-41fc-b434-7189b864d6cb"/>
    <ds:schemaRef ds:uri="92a1a880-1870-4dd7-9093-8a71ac6d005e"/>
    <ds:schemaRef ds:uri="fcc2d163-a1f2-4a47-92e3-628c6c2cab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D0ACC5-6FDE-4AE7-9245-F69E4CFC8597}">
  <ds:schemaRefs>
    <ds:schemaRef ds:uri="http://schemas.microsoft.com/sharepoint/v3/contenttype/forms"/>
  </ds:schemaRefs>
</ds:datastoreItem>
</file>

<file path=docMetadata/LabelInfo.xml><?xml version="1.0" encoding="utf-8"?>
<clbl:labelList xmlns:clbl="http://schemas.microsoft.com/office/2020/mipLabelMetadata">
  <clbl:label id="{8a1c50f9-01b7-4c8a-a6fa-90eb906f18e9}" enabled="0" method="" siteId="{8a1c50f9-01b7-4c8a-a6fa-90eb906f18e9}" removed="1"/>
</clbl:labelList>
</file>

<file path=docProps/app.xml><?xml version="1.0" encoding="utf-8"?>
<Properties xmlns="http://schemas.openxmlformats.org/officeDocument/2006/extended-properties" xmlns:vt="http://schemas.openxmlformats.org/officeDocument/2006/docPropsVTypes">
  <Template>Food Standards Delivery Model Module 2</Template>
  <TotalTime>1629</TotalTime>
  <Words>1319</Words>
  <Application>Microsoft Office PowerPoint</Application>
  <PresentationFormat>Widescreen</PresentationFormat>
  <Paragraphs>244</Paragraphs>
  <Slides>18</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Fira Sans</vt:lpstr>
      <vt:lpstr>Office Theme</vt:lpstr>
      <vt:lpstr>1_Office Theme</vt:lpstr>
      <vt:lpstr>3_Office Theme</vt:lpstr>
      <vt:lpstr>Module 4</vt:lpstr>
      <vt:lpstr>Participation Instructions</vt:lpstr>
      <vt:lpstr>Case Studies</vt:lpstr>
      <vt:lpstr>Case Study 1 – Local Takeaway</vt:lpstr>
      <vt:lpstr>Decision Matrix - Case Study 1</vt:lpstr>
      <vt:lpstr>CASE STUDIES </vt:lpstr>
      <vt:lpstr>Case Study 2</vt:lpstr>
      <vt:lpstr>Case Study 2</vt:lpstr>
      <vt:lpstr>Case Study 3</vt:lpstr>
      <vt:lpstr>Case Study 3</vt:lpstr>
      <vt:lpstr>Case Study 4</vt:lpstr>
      <vt:lpstr>Case Study 4</vt:lpstr>
      <vt:lpstr>Case Study 5</vt:lpstr>
      <vt:lpstr>Case Study 5</vt:lpstr>
      <vt:lpstr>Case Study 6</vt:lpstr>
      <vt:lpstr>Case Study 6</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Standards Delivery Model</dc:title>
  <dc:creator>Eamonn</dc:creator>
  <cp:lastModifiedBy>Jessie Drysdale</cp:lastModifiedBy>
  <cp:revision>2</cp:revision>
  <dcterms:created xsi:type="dcterms:W3CDTF">2023-11-06T20:44:53Z</dcterms:created>
  <dcterms:modified xsi:type="dcterms:W3CDTF">2025-03-28T11:14:19Z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0x0101000D693B242AB6AA4EB0107E52DA4D94A6</vt:lpwstr>
  </property>
  <property fmtid="{D5CDD505-2E9C-101B-9397-08002B2CF9AE}" pid="3" name="MediaServiceImageTags">
    <vt:lpwstr/>
  </property>
</Properties>
</file>